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8" r:id="rId4"/>
    <p:sldId id="265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59" r:id="rId13"/>
    <p:sldId id="25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2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2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7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5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4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5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2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3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E125A-9298-4C77-8913-964F507C0518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2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atveychev-oleg.livejournal.com/155470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matveychev-oleg.livejournal.com/155470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mic.ru/news/41355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44" y="614076"/>
            <a:ext cx="7593330" cy="303580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000" b="1" dirty="0"/>
              <a:t>Имена героев войны в названиях улиц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Индустриального района города </a:t>
            </a:r>
            <a:r>
              <a:rPr lang="ru-RU" sz="4000" b="1" dirty="0" smtClean="0"/>
              <a:t>Барнаула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786" y="5231331"/>
            <a:ext cx="5918454" cy="10698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Шматов Влад</a:t>
            </a:r>
          </a:p>
          <a:p>
            <a:r>
              <a:rPr lang="ru-RU" dirty="0"/>
              <a:t>5 Д класс</a:t>
            </a:r>
          </a:p>
          <a:p>
            <a:r>
              <a:rPr lang="ru-RU" dirty="0"/>
              <a:t>МБОУ «СОШ № 125» г. Барнаул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48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3375"/>
            <a:ext cx="7772400" cy="928532"/>
          </a:xfrm>
        </p:spPr>
        <p:txBody>
          <a:bodyPr/>
          <a:lstStyle/>
          <a:p>
            <a:pPr algn="ctr"/>
            <a:r>
              <a:rPr lang="ru-RU" dirty="0"/>
              <a:t>Посёлок мирный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4346369"/>
            <a:ext cx="8657112" cy="2481943"/>
          </a:xfrm>
        </p:spPr>
        <p:txBody>
          <a:bodyPr>
            <a:normAutofit/>
          </a:bodyPr>
          <a:lstStyle/>
          <a:p>
            <a:r>
              <a:rPr lang="ru-RU" b="1" dirty="0"/>
              <a:t>Молодая гвардия </a:t>
            </a:r>
            <a:r>
              <a:rPr lang="ru-RU" dirty="0"/>
              <a:t>– советская подпольная антифашистская комсомольская организация юношей и девушек, действовавшая в годы ВОВ в городе Краснодоне, Украинской ССР. </a:t>
            </a:r>
          </a:p>
          <a:p>
            <a:r>
              <a:rPr lang="ru-RU" dirty="0"/>
              <a:t>Насчитывала </a:t>
            </a:r>
            <a:r>
              <a:rPr lang="ru-RU" dirty="0" smtClean="0"/>
              <a:t>около 100 участников</a:t>
            </a:r>
          </a:p>
          <a:p>
            <a:r>
              <a:rPr lang="ru-RU" dirty="0" smtClean="0"/>
              <a:t>Слушали сводки Сов информбюро, печатали листовки, держали связь с партизанами, готовились к вооружённому выступлению против оккупантов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 descr="ПОЧЕМУ ФАДЕЕВ ПОЖАЛЕЛ ЧИТАТЕЛЕЙ: СТРАШНАЯ ПРАВДА О МОЛОДОЙ ГВАРДИИ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b="4106"/>
          <a:stretch/>
        </p:blipFill>
        <p:spPr bwMode="auto">
          <a:xfrm>
            <a:off x="5177642" y="1137834"/>
            <a:ext cx="3875516" cy="320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8" y="1137834"/>
            <a:ext cx="4800600" cy="295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57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42" r="39177"/>
          <a:stretch/>
        </p:blipFill>
        <p:spPr>
          <a:xfrm>
            <a:off x="486886" y="59219"/>
            <a:ext cx="7920842" cy="671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3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2693542"/>
            <a:ext cx="8349365" cy="152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6" y="4430734"/>
            <a:ext cx="841057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62" y="162984"/>
            <a:ext cx="6513492" cy="232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74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128371"/>
            <a:ext cx="8930244" cy="2104857"/>
          </a:xfrm>
        </p:spPr>
        <p:txBody>
          <a:bodyPr/>
          <a:lstStyle/>
          <a:p>
            <a:pPr algn="ctr"/>
            <a:r>
              <a:rPr lang="ru-RU" dirty="0" smtClean="0"/>
              <a:t>Олег Кошевой, Ульяна Громова, Сергей Тюленин</a:t>
            </a:r>
            <a:br>
              <a:rPr lang="ru-RU" dirty="0" smtClean="0"/>
            </a:br>
            <a:r>
              <a:rPr lang="ru-RU" dirty="0" smtClean="0"/>
              <a:t>Герои Советского Союза</a:t>
            </a:r>
            <a:endParaRPr lang="ru-RU" dirty="0"/>
          </a:p>
        </p:txBody>
      </p:sp>
      <p:pic>
        <p:nvPicPr>
          <p:cNvPr id="4" name="Объект 3" descr="ПОЧЕМУ ФАДЕЕВ ПОЖАЛЕЛ ЧИТАТЕЛЕЙ: СТРАШНАЯ ПРАВДА О МОЛОДОЙ ГВАРДИ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2" y="3377758"/>
            <a:ext cx="2198607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4" y="3377757"/>
            <a:ext cx="2090909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ОЧЕМУ ФАДЕЕВ ПОЖАЛЕЛ ЧИТАТЕЛЕЙ: СТРАШНАЯ ПРАВДА О МОЛОДОЙ ГВАРДИИ">
            <a:hlinkClick r:id="rId2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33" y="2233229"/>
            <a:ext cx="3011084" cy="418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37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74" y="-106878"/>
            <a:ext cx="7772400" cy="1185335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9382" y="1258784"/>
            <a:ext cx="8683831" cy="52607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Улицы, названные именами героев войны, сохраняют историческую память о героическом прошлом нашей страны. И не важно, что герой, имя которого носит улица, не родом с Алтая, не наш земляк – главное, что это герой, не жалея своей жизни боролся за светлое будущее своей Родины, боролся за то, чтобы в мире и добре жили его потомки.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198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1" y="484632"/>
            <a:ext cx="8686799" cy="1609344"/>
          </a:xfrm>
        </p:spPr>
        <p:txBody>
          <a:bodyPr/>
          <a:lstStyle/>
          <a:p>
            <a:r>
              <a:rPr lang="ru-RU" dirty="0" smtClean="0"/>
              <a:t>Улицы Индустриального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2121408"/>
            <a:ext cx="3366610" cy="2206371"/>
          </a:xfrm>
        </p:spPr>
        <p:txBody>
          <a:bodyPr/>
          <a:lstStyle/>
          <a:p>
            <a:r>
              <a:rPr lang="ru-RU" dirty="0" smtClean="0"/>
              <a:t>242 улицы</a:t>
            </a:r>
          </a:p>
          <a:p>
            <a:r>
              <a:rPr lang="ru-RU" dirty="0" smtClean="0"/>
              <a:t>Протяжённость – 233 км</a:t>
            </a:r>
          </a:p>
          <a:p>
            <a:r>
              <a:rPr lang="ru-RU" dirty="0" smtClean="0"/>
              <a:t>Названия: </a:t>
            </a:r>
            <a:r>
              <a:rPr lang="ru-RU" i="1" dirty="0" smtClean="0"/>
              <a:t>Газобетонная, Геодезическая, Весенняя, Жасминовая, Золотистая, Вишнёвая.</a:t>
            </a:r>
          </a:p>
          <a:p>
            <a:pPr marL="0" indent="0">
              <a:buNone/>
            </a:pPr>
            <a:endParaRPr lang="ru-RU" i="1" dirty="0" smtClean="0"/>
          </a:p>
          <a:p>
            <a:endParaRPr lang="ru-RU" b="1" dirty="0"/>
          </a:p>
        </p:txBody>
      </p:sp>
      <p:pic>
        <p:nvPicPr>
          <p:cNvPr id="4" name="Объект 3" descr="https://www.amic.ru/images/news/news/413552_size2.jpg">
            <a:hlinkClick r:id="rId2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/>
          <a:stretch/>
        </p:blipFill>
        <p:spPr bwMode="auto">
          <a:xfrm>
            <a:off x="3619893" y="1289304"/>
            <a:ext cx="5379727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1912" y="4585696"/>
            <a:ext cx="7956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Исследовательская работа посвящена названиям улиц, связанных с героическим военным прошлым нашей страны</a:t>
            </a:r>
          </a:p>
          <a:p>
            <a:endParaRPr lang="ru-RU" dirty="0"/>
          </a:p>
          <a:p>
            <a:r>
              <a:rPr lang="ru-RU" dirty="0" smtClean="0"/>
              <a:t>География исследования – границы Индустриального района.</a:t>
            </a:r>
          </a:p>
          <a:p>
            <a:endParaRPr lang="ru-RU" dirty="0"/>
          </a:p>
          <a:p>
            <a:pPr algn="ctr"/>
            <a:r>
              <a:rPr lang="ru-RU" b="1" dirty="0" smtClean="0"/>
              <a:t>Актуальность -  Позволяет познакомиться с героями Великой Отечественной войны, именами которых названы улицы в районе.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128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88" y="-66036"/>
            <a:ext cx="7772400" cy="1609344"/>
          </a:xfrm>
        </p:spPr>
        <p:txBody>
          <a:bodyPr/>
          <a:lstStyle/>
          <a:p>
            <a:pPr algn="ctr"/>
            <a:r>
              <a:rPr lang="ru-RU" dirty="0" smtClean="0"/>
              <a:t>Тематические классные часы в школе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2047" r="3039" b="1755"/>
          <a:stretch/>
        </p:blipFill>
        <p:spPr>
          <a:xfrm>
            <a:off x="869864" y="1428637"/>
            <a:ext cx="7291449" cy="517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47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7748"/>
            <a:ext cx="7772400" cy="1609344"/>
          </a:xfrm>
        </p:spPr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537" y="1411545"/>
            <a:ext cx="8807115" cy="5253950"/>
          </a:xfrm>
        </p:spPr>
        <p:txBody>
          <a:bodyPr>
            <a:normAutofit/>
          </a:bodyPr>
          <a:lstStyle/>
          <a:p>
            <a:r>
              <a:rPr lang="ru-RU" b="1" dirty="0"/>
              <a:t>Предметом исследования</a:t>
            </a:r>
            <a:r>
              <a:rPr lang="ru-RU" dirty="0"/>
              <a:t> является  механизм присвоения улицам города имён и названий. </a:t>
            </a:r>
            <a:endParaRPr lang="ru-RU" dirty="0" smtClean="0"/>
          </a:p>
          <a:p>
            <a:r>
              <a:rPr lang="ru-RU" b="1" dirty="0" smtClean="0"/>
              <a:t>Объектом </a:t>
            </a:r>
            <a:r>
              <a:rPr lang="ru-RU" b="1" dirty="0"/>
              <a:t>исследования</a:t>
            </a:r>
            <a:r>
              <a:rPr lang="ru-RU" dirty="0"/>
              <a:t> являются личности в истории, именами которых названы улицы Барнаула. </a:t>
            </a:r>
            <a:endParaRPr lang="ru-RU" dirty="0" smtClean="0"/>
          </a:p>
          <a:p>
            <a:r>
              <a:rPr lang="ru-RU" b="1" dirty="0" smtClean="0"/>
              <a:t>Цель </a:t>
            </a:r>
            <a:r>
              <a:rPr lang="ru-RU" b="1" dirty="0"/>
              <a:t>работы</a:t>
            </a:r>
            <a:r>
              <a:rPr lang="ru-RU" dirty="0"/>
              <a:t> – найти сведения о героях Великой Отечественной войны, чьи имена были присвоены названиям улиц в Индустриальном районе города Барнаула. </a:t>
            </a:r>
          </a:p>
          <a:p>
            <a:r>
              <a:rPr lang="ru-RU" b="1" dirty="0"/>
              <a:t>Задачи: </a:t>
            </a:r>
            <a:endParaRPr lang="ru-RU" dirty="0"/>
          </a:p>
          <a:p>
            <a:pPr lvl="0"/>
            <a:r>
              <a:rPr lang="ru-RU" dirty="0"/>
              <a:t>Изучить научно-популярную литературу и информацию </a:t>
            </a:r>
            <a:r>
              <a:rPr lang="ru-RU" dirty="0" smtClean="0"/>
              <a:t>Интернет сайтов по </a:t>
            </a:r>
            <a:r>
              <a:rPr lang="ru-RU" dirty="0"/>
              <a:t>теме исследования.</a:t>
            </a:r>
          </a:p>
          <a:p>
            <a:pPr lvl="0"/>
            <a:r>
              <a:rPr lang="ru-RU" dirty="0"/>
              <a:t>Определить значимость событий в истории страны на переименование названий улиц.</a:t>
            </a:r>
          </a:p>
          <a:p>
            <a:pPr lvl="0"/>
            <a:r>
              <a:rPr lang="ru-RU" dirty="0"/>
              <a:t>Поиск информации о героях ВОВ, имена которых присвоены улицам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80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 база исследования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131" y="2121408"/>
            <a:ext cx="8704612" cy="40507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Энциклопедия Барнаул</a:t>
            </a:r>
          </a:p>
          <a:p>
            <a:r>
              <a:rPr lang="ru-RU" sz="2800" dirty="0" smtClean="0"/>
              <a:t>Энциклопедия Барнаул. Летопись города.</a:t>
            </a:r>
          </a:p>
          <a:p>
            <a:r>
              <a:rPr lang="ru-RU" sz="2800" dirty="0" smtClean="0"/>
              <a:t>Публикации в СМИ</a:t>
            </a:r>
          </a:p>
          <a:p>
            <a:r>
              <a:rPr lang="ru-RU" sz="2800" dirty="0" smtClean="0"/>
              <a:t>Материалы «Календаря знаменательных дат»</a:t>
            </a:r>
          </a:p>
          <a:p>
            <a:r>
              <a:rPr lang="ru-RU" sz="2800" dirty="0" smtClean="0"/>
              <a:t>А Кочетов «Их именами названы улицы</a:t>
            </a:r>
          </a:p>
          <a:p>
            <a:r>
              <a:rPr lang="ru-RU" sz="2800" dirty="0" smtClean="0"/>
              <a:t>Информация Интернет сайтов по теме исследования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338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263" y="0"/>
            <a:ext cx="5079670" cy="1203327"/>
          </a:xfrm>
        </p:spPr>
        <p:txBody>
          <a:bodyPr/>
          <a:lstStyle/>
          <a:p>
            <a:r>
              <a:rPr lang="ru-RU" dirty="0" smtClean="0"/>
              <a:t>Улица Малахова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0" y="204070"/>
            <a:ext cx="3607130" cy="477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3" y="3260157"/>
            <a:ext cx="4550129" cy="344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" y="1074556"/>
            <a:ext cx="3875851" cy="258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38900" y="5229552"/>
            <a:ext cx="3442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1965 г переименована улица </a:t>
            </a:r>
          </a:p>
          <a:p>
            <a:r>
              <a:rPr lang="ru-RU" dirty="0" smtClean="0"/>
              <a:t>9-я Западная в улицу им. Героя</a:t>
            </a:r>
          </a:p>
          <a:p>
            <a:r>
              <a:rPr lang="ru-RU" dirty="0" smtClean="0"/>
              <a:t>Советского Союза </a:t>
            </a:r>
          </a:p>
          <a:p>
            <a:r>
              <a:rPr lang="ru-RU" b="1" dirty="0" smtClean="0"/>
              <a:t>Николая Михайловича</a:t>
            </a:r>
          </a:p>
          <a:p>
            <a:r>
              <a:rPr lang="ru-RU" b="1" dirty="0" smtClean="0"/>
              <a:t>Малахова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512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1" y="182725"/>
            <a:ext cx="2930493" cy="430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0"/>
          <a:stretch/>
        </p:blipFill>
        <p:spPr>
          <a:xfrm>
            <a:off x="225368" y="2039080"/>
            <a:ext cx="3858620" cy="360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911642"/>
            <a:ext cx="31584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Мемориальная доска на доме, где проживал </a:t>
            </a:r>
            <a:r>
              <a:rPr lang="ru-RU" sz="1350" dirty="0" err="1"/>
              <a:t>Гридасов</a:t>
            </a:r>
            <a:r>
              <a:rPr lang="ru-RU" sz="1350" dirty="0"/>
              <a:t> Г.М.</a:t>
            </a:r>
          </a:p>
          <a:p>
            <a:pPr algn="ctr"/>
            <a:r>
              <a:rPr lang="ru-RU" sz="1350" dirty="0"/>
              <a:t>Пр. Ленина 29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8" y="87723"/>
            <a:ext cx="5050631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75999" y="4792970"/>
            <a:ext cx="349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1997 г. Получила название в честь Героя Советского Союза </a:t>
            </a:r>
            <a:r>
              <a:rPr lang="ru-RU" b="1" dirty="0" smtClean="0"/>
              <a:t>Григория </a:t>
            </a:r>
            <a:r>
              <a:rPr lang="ru-RU" b="1" dirty="0" err="1" smtClean="0"/>
              <a:t>Макаровича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err="1" smtClean="0"/>
              <a:t>Гридасова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618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176979"/>
            <a:ext cx="62007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7" y="2093976"/>
            <a:ext cx="5263822" cy="405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18909" y="2565069"/>
            <a:ext cx="3051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Улица названа в честь героев Великой Отечественной войны – 28 панфиловцев, воинов гвардейской дивизии, которой командовал генерал-майор </a:t>
            </a:r>
          </a:p>
          <a:p>
            <a:r>
              <a:rPr lang="ru-RU" b="1" dirty="0" smtClean="0"/>
              <a:t>Иван Васильевич Панфилов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73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67" y="0"/>
            <a:ext cx="8894805" cy="1609344"/>
          </a:xfrm>
        </p:spPr>
        <p:txBody>
          <a:bodyPr/>
          <a:lstStyle/>
          <a:p>
            <a:pPr algn="ctr"/>
            <a:r>
              <a:rPr lang="ru-RU" dirty="0" smtClean="0"/>
              <a:t>Площади имени героев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>
          <a:xfrm>
            <a:off x="5057248" y="1779761"/>
            <a:ext cx="3895480" cy="386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1040" r="-874" b="-1040"/>
          <a:stretch/>
        </p:blipFill>
        <p:spPr>
          <a:xfrm>
            <a:off x="166068" y="1779761"/>
            <a:ext cx="4736801" cy="342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4579" y="5631006"/>
            <a:ext cx="350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Площадь маршала Жукова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9848" y="6001478"/>
            <a:ext cx="396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Площадь адмирала Кузнецова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4740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282</TotalTime>
  <Words>406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Cambria</vt:lpstr>
      <vt:lpstr>Rockwell</vt:lpstr>
      <vt:lpstr>Rockwell Condensed</vt:lpstr>
      <vt:lpstr>Wingdings</vt:lpstr>
      <vt:lpstr>Дерево</vt:lpstr>
      <vt:lpstr>Имена героев войны в названиях улиц  Индустриального района города Барнаула</vt:lpstr>
      <vt:lpstr>Улицы Индустриального района</vt:lpstr>
      <vt:lpstr>Тематические классные часы в школе</vt:lpstr>
      <vt:lpstr>Основная часть</vt:lpstr>
      <vt:lpstr>Информационная  база исследования</vt:lpstr>
      <vt:lpstr>Улица Малахова</vt:lpstr>
      <vt:lpstr>Презентация PowerPoint</vt:lpstr>
      <vt:lpstr>Презентация PowerPoint</vt:lpstr>
      <vt:lpstr>Площади имени героев войны</vt:lpstr>
      <vt:lpstr>Посёлок мирный</vt:lpstr>
      <vt:lpstr>Презентация PowerPoint</vt:lpstr>
      <vt:lpstr>Презентация PowerPoint</vt:lpstr>
      <vt:lpstr>Олег Кошевой, Ульяна Громова, Сергей Тюленин Герои Советского Союза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2019-10-24T17:08:33Z</dcterms:created>
  <dcterms:modified xsi:type="dcterms:W3CDTF">2019-10-25T13:49:45Z</dcterms:modified>
</cp:coreProperties>
</file>