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72472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ШАРАДЫ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4581128"/>
            <a:ext cx="5615632" cy="1872208"/>
          </a:xfrm>
        </p:spPr>
        <p:txBody>
          <a:bodyPr/>
          <a:lstStyle/>
          <a:p>
            <a:r>
              <a:rPr lang="ru-RU" dirty="0" smtClean="0"/>
              <a:t>Презентацию подготовила:</a:t>
            </a:r>
          </a:p>
          <a:p>
            <a:r>
              <a:rPr lang="ru-RU" dirty="0" smtClean="0"/>
              <a:t>Павленко Е.В., </a:t>
            </a:r>
            <a:r>
              <a:rPr lang="ru-RU" dirty="0" err="1" smtClean="0"/>
              <a:t>пдо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КГБУ ДО </a:t>
            </a:r>
            <a:r>
              <a:rPr lang="ru-RU" dirty="0" err="1" smtClean="0"/>
              <a:t>АКЦДОТиК</a:t>
            </a:r>
            <a:r>
              <a:rPr lang="ru-RU" dirty="0" smtClean="0"/>
              <a:t> «Алтай»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2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 + денди </a:t>
            </a:r>
            <a:r>
              <a:rPr lang="ru-RU" sz="4400" dirty="0" smtClean="0"/>
              <a:t>= </a:t>
            </a:r>
          </a:p>
          <a:p>
            <a:pPr marL="64008" indent="0" algn="ctr">
              <a:buNone/>
            </a:pPr>
            <a:r>
              <a:rPr lang="ru-RU" sz="4400" dirty="0" smtClean="0"/>
              <a:t>доход акционера на каждую ак­цию, формирующийся за счет части прибыли пред­приятия, выпустившего акции.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21744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 + виток </a:t>
            </a:r>
            <a:r>
              <a:rPr lang="ru-RU" sz="4000" dirty="0"/>
              <a:t>= </a:t>
            </a:r>
            <a:endParaRPr lang="ru-RU" sz="4000" dirty="0" smtClean="0"/>
          </a:p>
          <a:p>
            <a:pPr marL="64008" indent="0" algn="ctr">
              <a:buNone/>
            </a:pPr>
            <a:r>
              <a:rPr lang="ru-RU" sz="4000" dirty="0" smtClean="0"/>
              <a:t>общественная </a:t>
            </a:r>
            <a:r>
              <a:rPr lang="ru-RU" sz="4000" dirty="0"/>
              <a:t>добровольная организация граждан для совместного ведения хо­зяйственной и иной деятельности.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7463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7936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Тире + дрок </a:t>
            </a:r>
            <a:r>
              <a:rPr lang="ru-RU" sz="4800" dirty="0"/>
              <a:t>= </a:t>
            </a:r>
            <a:endParaRPr lang="ru-RU" sz="4800" dirty="0" smtClean="0"/>
          </a:p>
          <a:p>
            <a:pPr marL="64008" indent="0" algn="ctr">
              <a:buNone/>
            </a:pPr>
            <a:r>
              <a:rPr lang="ru-RU" sz="4800" dirty="0" smtClean="0"/>
              <a:t>заимодавец</a:t>
            </a:r>
            <a:r>
              <a:rPr lang="ru-RU" sz="4800" dirty="0"/>
              <a:t>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398264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Жесть + способ + пан + тело </a:t>
            </a:r>
            <a:r>
              <a:rPr lang="ru-RU" sz="4400" dirty="0"/>
              <a:t>= </a:t>
            </a:r>
            <a:endParaRPr lang="ru-RU" sz="4400" dirty="0" smtClean="0"/>
          </a:p>
          <a:p>
            <a:pPr marL="64008" indent="0" algn="ctr">
              <a:buNone/>
            </a:pPr>
            <a:r>
              <a:rPr lang="ru-RU" sz="4400" dirty="0" smtClean="0"/>
              <a:t>возможность </a:t>
            </a:r>
            <a:r>
              <a:rPr lang="ru-RU" sz="4400" dirty="0"/>
              <a:t>физического или юридического лица своевременно выполнить свои финансовые обязательства.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70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Жмот + Аня </a:t>
            </a:r>
            <a:r>
              <a:rPr lang="ru-RU" sz="4400" dirty="0"/>
              <a:t>= </a:t>
            </a:r>
            <a:endParaRPr lang="ru-RU" sz="4400" dirty="0" smtClean="0"/>
          </a:p>
          <a:p>
            <a:pPr marL="64008" indent="0" algn="ctr">
              <a:buNone/>
            </a:pPr>
            <a:r>
              <a:rPr lang="ru-RU" sz="4400" dirty="0" smtClean="0"/>
              <a:t>государственное </a:t>
            </a:r>
            <a:r>
              <a:rPr lang="ru-RU" sz="4400" dirty="0"/>
              <a:t>учреждение, осуществляющее контроль над ввозом и вывозом то­варов.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45022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Ответы на шарады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ru-RU" dirty="0"/>
              <a:t>1. Банкнота.</a:t>
            </a:r>
          </a:p>
          <a:p>
            <a:pPr marL="64008" indent="0">
              <a:buNone/>
            </a:pPr>
            <a:r>
              <a:rPr lang="ru-RU" dirty="0"/>
              <a:t>2. Рынок.</a:t>
            </a:r>
          </a:p>
          <a:p>
            <a:pPr marL="64008" indent="0">
              <a:buNone/>
            </a:pPr>
            <a:r>
              <a:rPr lang="ru-RU" dirty="0"/>
              <a:t>3. Ярмарка.</a:t>
            </a:r>
          </a:p>
          <a:p>
            <a:pPr marL="64008" indent="0">
              <a:buNone/>
            </a:pPr>
            <a:r>
              <a:rPr lang="ru-RU" dirty="0"/>
              <a:t>4. Ак­ционер.</a:t>
            </a:r>
          </a:p>
          <a:p>
            <a:pPr marL="64008" indent="0">
              <a:buNone/>
            </a:pPr>
            <a:r>
              <a:rPr lang="ru-RU" dirty="0"/>
              <a:t>5. Арендатор.</a:t>
            </a:r>
          </a:p>
          <a:p>
            <a:pPr marL="64008" indent="0">
              <a:buNone/>
            </a:pPr>
            <a:r>
              <a:rPr lang="ru-RU" dirty="0"/>
              <a:t>6. Ассорти­мент.</a:t>
            </a:r>
          </a:p>
          <a:p>
            <a:pPr marL="64008" indent="0">
              <a:buNone/>
            </a:pPr>
            <a:r>
              <a:rPr lang="ru-RU" dirty="0"/>
              <a:t>7. Банкрот.</a:t>
            </a:r>
          </a:p>
          <a:p>
            <a:pPr marL="64008" indent="0">
              <a:buNone/>
            </a:pPr>
            <a:r>
              <a:rPr lang="ru-RU" dirty="0"/>
              <a:t>8. Дивиденд.</a:t>
            </a:r>
          </a:p>
          <a:p>
            <a:pPr marL="64008" indent="0">
              <a:buNone/>
            </a:pPr>
            <a:r>
              <a:rPr lang="ru-RU" dirty="0"/>
              <a:t>9. Ко­оператив.</a:t>
            </a:r>
          </a:p>
          <a:p>
            <a:pPr marL="64008" indent="0">
              <a:buNone/>
            </a:pPr>
            <a:r>
              <a:rPr lang="ru-RU" dirty="0"/>
              <a:t>10. Кредитор.</a:t>
            </a:r>
          </a:p>
          <a:p>
            <a:pPr marL="64008" indent="0">
              <a:buNone/>
            </a:pPr>
            <a:r>
              <a:rPr lang="ru-RU" dirty="0"/>
              <a:t>11. Платежеспособность.</a:t>
            </a:r>
          </a:p>
          <a:p>
            <a:pPr marL="64008" indent="0">
              <a:buNone/>
            </a:pPr>
            <a:r>
              <a:rPr lang="ru-RU" dirty="0"/>
              <a:t>12. Таможня.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45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ru-RU" dirty="0"/>
              <a:t>Представляем Вам </a:t>
            </a:r>
            <a:r>
              <a:rPr lang="ru-RU" dirty="0" smtClean="0"/>
              <a:t>шарады </a:t>
            </a:r>
            <a:r>
              <a:rPr lang="ru-RU" dirty="0"/>
              <a:t>по финансовой грамотности, однако они не совсем привычны, ибо ответ (определение) получить необходимо путём перегруппировки и объединения букв, со­ставляющих слова.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58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7936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Кабан + тон </a:t>
            </a:r>
            <a:r>
              <a:rPr lang="ru-RU" sz="4400" dirty="0" smtClean="0"/>
              <a:t>=</a:t>
            </a:r>
          </a:p>
          <a:p>
            <a:pPr marL="64008" indent="0" algn="ctr">
              <a:buNone/>
            </a:pPr>
            <a:r>
              <a:rPr lang="ru-RU" sz="4400" dirty="0" smtClean="0"/>
              <a:t> </a:t>
            </a:r>
            <a:r>
              <a:rPr lang="ru-RU" sz="4400" dirty="0"/>
              <a:t>разновидность бумажных денег.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2677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 lnSpcReduction="10000"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Нырок</a:t>
            </a:r>
            <a:r>
              <a:rPr lang="ru-RU" dirty="0"/>
              <a:t> = </a:t>
            </a:r>
            <a:endParaRPr lang="ru-RU" dirty="0" smtClean="0"/>
          </a:p>
          <a:p>
            <a:pPr marL="64008" indent="0" algn="just">
              <a:buNone/>
            </a:pPr>
            <a:r>
              <a:rPr lang="ru-RU" dirty="0" smtClean="0"/>
              <a:t>система </a:t>
            </a:r>
            <a:r>
              <a:rPr lang="ru-RU" dirty="0"/>
              <a:t>экономических отношений, складывающаяся в процессе производства, обраще­ния и распределения товаров, а также движение де­нежных средств, для которых характерна свобода субъектов в выборе покупателей и продавцов, опре­делении цен, формировании и использовании ресур­сных источников.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835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3960"/>
          </a:xfrm>
        </p:spPr>
        <p:txBody>
          <a:bodyPr/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Марка + яр </a:t>
            </a:r>
            <a:r>
              <a:rPr lang="ru-RU" sz="3600" dirty="0"/>
              <a:t>= </a:t>
            </a:r>
            <a:endParaRPr lang="ru-RU" sz="3600" dirty="0" smtClean="0"/>
          </a:p>
          <a:p>
            <a:pPr marL="64008" indent="0" algn="ctr">
              <a:buNone/>
            </a:pPr>
            <a:r>
              <a:rPr lang="ru-RU" sz="3600" dirty="0" smtClean="0"/>
              <a:t>организованный</a:t>
            </a:r>
            <a:r>
              <a:rPr lang="ru-RU" sz="3600" dirty="0"/>
              <a:t>, периодически функционирующий рынок машин, оборудования, транспортных средств, ноу-хау.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394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3920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Ион + царек </a:t>
            </a:r>
            <a:r>
              <a:rPr lang="ru-RU" sz="4400" dirty="0"/>
              <a:t>= </a:t>
            </a:r>
            <a:endParaRPr lang="ru-RU" sz="4400" dirty="0" smtClean="0"/>
          </a:p>
          <a:p>
            <a:pPr marL="64008" indent="0" algn="ctr">
              <a:buNone/>
            </a:pPr>
            <a:r>
              <a:rPr lang="ru-RU" sz="4400" dirty="0" smtClean="0"/>
              <a:t>владелец </a:t>
            </a:r>
            <a:r>
              <a:rPr lang="ru-RU" sz="4400" dirty="0"/>
              <a:t>акции.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42828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Недра + рота </a:t>
            </a:r>
            <a:r>
              <a:rPr lang="ru-RU" sz="4400" dirty="0"/>
              <a:t>= </a:t>
            </a:r>
            <a:endParaRPr lang="ru-RU" sz="4400" dirty="0" smtClean="0"/>
          </a:p>
          <a:p>
            <a:pPr marL="64008" indent="0" algn="ctr">
              <a:buNone/>
            </a:pPr>
            <a:r>
              <a:rPr lang="ru-RU" sz="4400" dirty="0" smtClean="0"/>
              <a:t>юридическое </a:t>
            </a:r>
            <a:r>
              <a:rPr lang="ru-RU" sz="4400" dirty="0"/>
              <a:t>или физическое лицо, которое получает во временное владение и пользование тот или иной объект.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1596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Тесто + мир + сан </a:t>
            </a:r>
            <a:r>
              <a:rPr lang="ru-RU" sz="4400" dirty="0"/>
              <a:t>= </a:t>
            </a:r>
            <a:endParaRPr lang="ru-RU" sz="4400" dirty="0" smtClean="0"/>
          </a:p>
          <a:p>
            <a:pPr marL="64008" indent="0" algn="ctr">
              <a:buNone/>
            </a:pPr>
            <a:r>
              <a:rPr lang="ru-RU" sz="4400" dirty="0" smtClean="0"/>
              <a:t>набор </a:t>
            </a:r>
            <a:r>
              <a:rPr lang="ru-RU" sz="4400" dirty="0"/>
              <a:t>одноименной про­дукции (услуг), конкретизируемой по наименовани­ям, видам, сортам и т. д.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72756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Шарада </a:t>
            </a:r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9944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Тон + краб </a:t>
            </a:r>
            <a:r>
              <a:rPr lang="ru-RU" sz="4400" dirty="0"/>
              <a:t>=</a:t>
            </a:r>
            <a:endParaRPr lang="ru-RU" sz="4400" dirty="0" smtClean="0"/>
          </a:p>
          <a:p>
            <a:pPr marL="64008" indent="0" algn="ctr">
              <a:buNone/>
            </a:pPr>
            <a:r>
              <a:rPr lang="ru-RU" sz="4400" dirty="0" smtClean="0"/>
              <a:t>несостоятельный </a:t>
            </a:r>
            <a:r>
              <a:rPr lang="ru-RU" sz="4400" dirty="0"/>
              <a:t>должник.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317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</TotalTime>
  <Words>295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ШАРАДЫ</vt:lpstr>
      <vt:lpstr>Презентация PowerPoint</vt:lpstr>
      <vt:lpstr>Шарада 1</vt:lpstr>
      <vt:lpstr>Шарада 2</vt:lpstr>
      <vt:lpstr>Шарада 3</vt:lpstr>
      <vt:lpstr>Шарада 4</vt:lpstr>
      <vt:lpstr>Шарада 5</vt:lpstr>
      <vt:lpstr>Шарада 6</vt:lpstr>
      <vt:lpstr>Шарада 7</vt:lpstr>
      <vt:lpstr>Шарада 8</vt:lpstr>
      <vt:lpstr>Шарада 9</vt:lpstr>
      <vt:lpstr>Шарада 10</vt:lpstr>
      <vt:lpstr>Шарада 11</vt:lpstr>
      <vt:lpstr>Шарада 12</vt:lpstr>
      <vt:lpstr>Ответы на шарады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ШАРАДЫ</dc:title>
  <dc:creator>Asus</dc:creator>
  <cp:lastModifiedBy>Asus</cp:lastModifiedBy>
  <cp:revision>21</cp:revision>
  <dcterms:created xsi:type="dcterms:W3CDTF">2020-04-20T16:01:25Z</dcterms:created>
  <dcterms:modified xsi:type="dcterms:W3CDTF">2020-04-20T16:35:47Z</dcterms:modified>
</cp:coreProperties>
</file>