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Шарады, загадки,</a:t>
            </a:r>
            <a:br>
              <a:rPr lang="ru-RU" dirty="0" smtClean="0"/>
            </a:br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789040"/>
            <a:ext cx="3960440" cy="158417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Презентацию подготовила:</a:t>
            </a:r>
          </a:p>
          <a:p>
            <a:pPr algn="r"/>
            <a:r>
              <a:rPr lang="ru-RU" dirty="0" smtClean="0"/>
              <a:t>Павленко Е.В., </a:t>
            </a:r>
            <a:r>
              <a:rPr lang="ru-RU" dirty="0" err="1" smtClean="0"/>
              <a:t>пдо</a:t>
            </a:r>
            <a:endParaRPr lang="ru-RU" dirty="0" smtClean="0"/>
          </a:p>
          <a:p>
            <a:pPr algn="r"/>
            <a:r>
              <a:rPr lang="ru-RU" dirty="0" smtClean="0"/>
              <a:t>КГБУ ДО </a:t>
            </a:r>
            <a:r>
              <a:rPr lang="ru-RU" dirty="0" err="1" smtClean="0"/>
              <a:t>АКЦДОТиК</a:t>
            </a:r>
            <a:r>
              <a:rPr lang="ru-RU" dirty="0" smtClean="0"/>
              <a:t> «Алтай»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1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В этой фирме все бывают,</a:t>
            </a:r>
            <a:br>
              <a:rPr lang="ru-RU" dirty="0"/>
            </a:br>
            <a:r>
              <a:rPr lang="ru-RU" dirty="0"/>
              <a:t>Бланк сначала заполняют,</a:t>
            </a:r>
            <a:br>
              <a:rPr lang="ru-RU" dirty="0"/>
            </a:br>
            <a:r>
              <a:rPr lang="ru-RU" dirty="0"/>
              <a:t>Вносят в кассу платежи.</a:t>
            </a:r>
            <a:br>
              <a:rPr lang="ru-RU" dirty="0"/>
            </a:br>
            <a:r>
              <a:rPr lang="ru-RU" dirty="0"/>
              <a:t>Что за фирма, подскажи?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9411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Есть он в банке, ресторане,</a:t>
            </a:r>
            <a:br>
              <a:rPr lang="ru-RU" dirty="0"/>
            </a:br>
            <a:r>
              <a:rPr lang="ru-RU" dirty="0"/>
              <a:t>И на фабрике, и в бане.</a:t>
            </a:r>
            <a:br>
              <a:rPr lang="ru-RU" dirty="0"/>
            </a:br>
            <a:r>
              <a:rPr lang="ru-RU" dirty="0"/>
              <a:t>Он деньгам ведёт учёт:</a:t>
            </a:r>
            <a:br>
              <a:rPr lang="ru-RU" dirty="0"/>
            </a:br>
            <a:r>
              <a:rPr lang="ru-RU" dirty="0"/>
              <a:t>Где расход, а где приход.</a:t>
            </a:r>
            <a:br>
              <a:rPr lang="ru-RU" dirty="0"/>
            </a:br>
            <a:r>
              <a:rPr lang="ru-RU" dirty="0"/>
              <a:t>Математику он знает,</a:t>
            </a:r>
            <a:br>
              <a:rPr lang="ru-RU" dirty="0"/>
            </a:br>
            <a:r>
              <a:rPr lang="ru-RU" dirty="0"/>
              <a:t>Цифры быстро сосчитает,</a:t>
            </a:r>
            <a:br>
              <a:rPr lang="ru-RU" dirty="0"/>
            </a:br>
            <a:r>
              <a:rPr lang="ru-RU" dirty="0"/>
              <a:t>Здесь расход, а здесь приход –</a:t>
            </a:r>
            <a:br>
              <a:rPr lang="ru-RU" dirty="0"/>
            </a:br>
            <a:r>
              <a:rPr lang="ru-RU" dirty="0"/>
              <a:t>Ничего не пропадёт!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Бухгалтер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28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В наши дни не встретишь эту</a:t>
            </a:r>
            <a:br>
              <a:rPr lang="ru-RU" dirty="0"/>
            </a:br>
            <a:r>
              <a:rPr lang="ru-RU" dirty="0"/>
              <a:t>Очень малую монету.</a:t>
            </a:r>
            <a:br>
              <a:rPr lang="ru-RU" dirty="0"/>
            </a:br>
            <a:r>
              <a:rPr lang="ru-RU" dirty="0"/>
              <a:t>В сказках ты её найдёшь,</a:t>
            </a:r>
            <a:br>
              <a:rPr lang="ru-RU" dirty="0"/>
            </a:br>
            <a:r>
              <a:rPr lang="ru-RU" dirty="0"/>
              <a:t>Денежка зовётся ...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80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Государственный денежный склад,</a:t>
            </a:r>
            <a:br>
              <a:rPr lang="ru-RU" dirty="0"/>
            </a:br>
            <a:r>
              <a:rPr lang="ru-RU" dirty="0"/>
              <a:t>Если полон, народ очень рад.</a:t>
            </a:r>
            <a:br>
              <a:rPr lang="ru-RU" dirty="0"/>
            </a:br>
            <a:r>
              <a:rPr lang="ru-RU" dirty="0"/>
              <a:t>И налоги растут неспроста,</a:t>
            </a:r>
            <a:br>
              <a:rPr lang="ru-RU" dirty="0"/>
            </a:br>
            <a:r>
              <a:rPr lang="ru-RU" dirty="0"/>
              <a:t>Если вдруг она стала пуста.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5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Чтоб хранить свои доходы</a:t>
            </a:r>
            <a:br>
              <a:rPr lang="ru-RU" dirty="0"/>
            </a:br>
            <a:r>
              <a:rPr lang="ru-RU" dirty="0"/>
              <a:t>На карманные расходы,</a:t>
            </a:r>
            <a:br>
              <a:rPr lang="ru-RU" dirty="0"/>
            </a:br>
            <a:r>
              <a:rPr lang="ru-RU" dirty="0"/>
              <a:t>Хрюшка требуется мне,</a:t>
            </a:r>
            <a:br>
              <a:rPr lang="ru-RU" dirty="0"/>
            </a:br>
            <a:r>
              <a:rPr lang="ru-RU" dirty="0"/>
              <a:t>Та, что с дыркой на спине.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Копилка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9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ребу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580354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9472" y="249601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600" y="249601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784" y="2599866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6659" y="2599866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ребус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2599866"/>
            <a:ext cx="1905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285" y="251076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51076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69347" y="5157192"/>
            <a:ext cx="158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5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065662" cy="3048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ебу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040" y="2278852"/>
            <a:ext cx="1466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934" y="2304635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184" y="2319383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2278852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бус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22498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92591" y="436510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  = 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Банкнота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sz="2400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4=Л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бу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916" y="2866255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0041" y="2866255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"/>
          <p:cNvPicPr/>
          <p:nvPr/>
        </p:nvPicPr>
        <p:blipFill rotWithShape="1">
          <a:blip r:embed="rId4"/>
          <a:srcRect l="-1" r="-2499" b="13423"/>
          <a:stretch/>
        </p:blipFill>
        <p:spPr bwMode="auto">
          <a:xfrm>
            <a:off x="4022374" y="3237257"/>
            <a:ext cx="1952625" cy="122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Номинал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75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ебу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4725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616" y="227687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63" y="2250843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528" y="224259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бус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63" y="227687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ебусы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1590" y="245047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00192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Аверс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5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ебу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0289" y="2574296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630" y="3209553"/>
            <a:ext cx="1905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628" y="2564311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719" y="2564311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бус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4117" y="256431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56176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38401"/>
            <a:ext cx="6512768" cy="23587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Четыре первые буквы — </a:t>
            </a:r>
            <a:r>
              <a:rPr lang="ru-RU" dirty="0" smtClean="0"/>
              <a:t>учреждение,</a:t>
            </a:r>
          </a:p>
          <a:p>
            <a:pPr indent="0">
              <a:buNone/>
            </a:pPr>
            <a:r>
              <a:rPr lang="ru-RU" dirty="0" smtClean="0"/>
              <a:t>Манящее </a:t>
            </a:r>
            <a:r>
              <a:rPr lang="ru-RU" dirty="0"/>
              <a:t>процентом население.                                                </a:t>
            </a:r>
          </a:p>
          <a:p>
            <a:pPr indent="0">
              <a:buNone/>
            </a:pPr>
            <a:r>
              <a:rPr lang="ru-RU" dirty="0" smtClean="0"/>
              <a:t>Остаток </a:t>
            </a:r>
            <a:r>
              <a:rPr lang="ru-RU" dirty="0"/>
              <a:t>букв (и тоже их — </a:t>
            </a:r>
            <a:r>
              <a:rPr lang="ru-RU" dirty="0" smtClean="0"/>
              <a:t>четыре)</a:t>
            </a:r>
          </a:p>
          <a:p>
            <a:pPr indent="0">
              <a:buNone/>
            </a:pPr>
            <a:r>
              <a:rPr lang="ru-RU" dirty="0" smtClean="0"/>
              <a:t>Значками </a:t>
            </a:r>
            <a:r>
              <a:rPr lang="ru-RU" dirty="0"/>
              <a:t>служит в музыкальном мире.     </a:t>
            </a:r>
            <a:endParaRPr lang="ru-RU" dirty="0" smtClean="0"/>
          </a:p>
          <a:p>
            <a:pPr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32240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Банкнота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9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Наш слог начальный — промежуток,                                        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Являющийся </a:t>
            </a:r>
            <a:r>
              <a:rPr lang="ru-RU" dirty="0"/>
              <a:t>частью </a:t>
            </a:r>
            <a:r>
              <a:rPr lang="ru-RU" dirty="0" smtClean="0"/>
              <a:t>суток.</a:t>
            </a:r>
          </a:p>
          <a:p>
            <a:pPr indent="0">
              <a:buNone/>
            </a:pPr>
            <a:r>
              <a:rPr lang="ru-RU" dirty="0" smtClean="0"/>
              <a:t>А </a:t>
            </a:r>
            <a:r>
              <a:rPr lang="ru-RU" dirty="0"/>
              <a:t>слог второй — экскурсовод,                                                      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Но </a:t>
            </a:r>
            <a:r>
              <a:rPr lang="ru-RU" dirty="0"/>
              <a:t>без последней буквы. Вот.</a:t>
            </a:r>
          </a:p>
          <a:p>
            <a:pPr indent="0">
              <a:buNone/>
            </a:pPr>
            <a:r>
              <a:rPr lang="ru-RU" dirty="0" smtClean="0"/>
              <a:t>Что </a:t>
            </a:r>
            <a:r>
              <a:rPr lang="ru-RU" dirty="0"/>
              <a:t>до ответа, то ответ</a:t>
            </a:r>
          </a:p>
          <a:p>
            <a:pPr indent="0">
              <a:buNone/>
            </a:pPr>
            <a:r>
              <a:rPr lang="ru-RU" dirty="0" smtClean="0"/>
              <a:t>В </a:t>
            </a:r>
            <a:r>
              <a:rPr lang="ru-RU" dirty="0"/>
              <a:t>себя включает звон монет.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100" dirty="0"/>
              <a:t>Шарада новая  </a:t>
            </a:r>
            <a:r>
              <a:rPr lang="ru-RU" sz="2100" dirty="0" smtClean="0"/>
              <a:t>сейчас</a:t>
            </a:r>
          </a:p>
          <a:p>
            <a:pPr indent="0">
              <a:buNone/>
            </a:pPr>
            <a:r>
              <a:rPr lang="ru-RU" sz="2100" dirty="0" smtClean="0"/>
              <a:t>Часть речи — первый слог у нас.         </a:t>
            </a:r>
          </a:p>
          <a:p>
            <a:pPr indent="0">
              <a:buNone/>
            </a:pPr>
            <a:r>
              <a:rPr lang="ru-RU" sz="2100" dirty="0" smtClean="0"/>
              <a:t>А </a:t>
            </a:r>
            <a:r>
              <a:rPr lang="ru-RU" sz="2100" dirty="0"/>
              <a:t>слог второй — расплав липучий                    </a:t>
            </a:r>
            <a:r>
              <a:rPr lang="ru-RU" sz="2100" b="1" dirty="0" smtClean="0"/>
              <a:t>                                                                              </a:t>
            </a:r>
            <a:endParaRPr lang="ru-RU" sz="2100" dirty="0" smtClean="0"/>
          </a:p>
          <a:p>
            <a:pPr indent="0">
              <a:buNone/>
            </a:pPr>
            <a:r>
              <a:rPr lang="ru-RU" sz="2100" dirty="0" smtClean="0"/>
              <a:t>Всяк обойдет на всякий случай.</a:t>
            </a:r>
          </a:p>
          <a:p>
            <a:pPr indent="0">
              <a:buNone/>
            </a:pPr>
            <a:r>
              <a:rPr lang="ru-RU" sz="2100" dirty="0" smtClean="0"/>
              <a:t>Отгадка </a:t>
            </a:r>
            <a:r>
              <a:rPr lang="ru-RU" sz="2100" dirty="0"/>
              <a:t>— сообщу для справки —                       </a:t>
            </a:r>
            <a:r>
              <a:rPr lang="ru-RU" sz="2100" i="1" dirty="0" smtClean="0"/>
              <a:t>                                                                                                 </a:t>
            </a:r>
            <a:endParaRPr lang="ru-RU" sz="2100" dirty="0"/>
          </a:p>
          <a:p>
            <a:pPr indent="0">
              <a:buNone/>
            </a:pPr>
            <a:r>
              <a:rPr lang="ru-RU" sz="2100" dirty="0" smtClean="0"/>
              <a:t>Найдется </a:t>
            </a:r>
            <a:r>
              <a:rPr lang="ru-RU" sz="2100" dirty="0"/>
              <a:t>на любом прилавке.                                      </a:t>
            </a:r>
            <a:r>
              <a:rPr lang="ru-RU" sz="2100" i="1" dirty="0" smtClean="0"/>
              <a:t>                                                                                                   </a:t>
            </a:r>
            <a:endParaRPr lang="ru-RU" sz="2100" dirty="0"/>
          </a:p>
          <a:p>
            <a:pPr indent="0">
              <a:buNone/>
            </a:pPr>
            <a:r>
              <a:rPr lang="ru-RU" sz="2100" dirty="0" smtClean="0"/>
              <a:t>Но </a:t>
            </a:r>
            <a:r>
              <a:rPr lang="ru-RU" sz="2100" dirty="0"/>
              <a:t>для нее, как ни крути,                                                    </a:t>
            </a:r>
            <a:r>
              <a:rPr lang="ru-RU" sz="2100" i="1" dirty="0" smtClean="0"/>
              <a:t>                                                                                                 </a:t>
            </a:r>
            <a:endParaRPr lang="ru-RU" sz="2100" dirty="0"/>
          </a:p>
          <a:p>
            <a:pPr indent="0">
              <a:buNone/>
            </a:pPr>
            <a:r>
              <a:rPr lang="ru-RU" sz="2100" dirty="0" smtClean="0"/>
              <a:t>Отгадки </a:t>
            </a:r>
            <a:r>
              <a:rPr lang="ru-RU" sz="2100" dirty="0"/>
              <a:t>  первые нужны. 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Товар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8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Загадка наша не сложна —</a:t>
            </a:r>
          </a:p>
          <a:p>
            <a:pPr indent="0">
              <a:buNone/>
            </a:pPr>
            <a:r>
              <a:rPr lang="ru-RU" dirty="0" smtClean="0"/>
              <a:t>Она </a:t>
            </a:r>
            <a:r>
              <a:rPr lang="ru-RU" dirty="0"/>
              <a:t>попроще брюквы,</a:t>
            </a:r>
          </a:p>
          <a:p>
            <a:pPr indent="0">
              <a:buNone/>
            </a:pPr>
            <a:r>
              <a:rPr lang="ru-RU" dirty="0" smtClean="0"/>
              <a:t>Наш </a:t>
            </a:r>
            <a:r>
              <a:rPr lang="ru-RU" dirty="0"/>
              <a:t>первый слог — простой предлог,</a:t>
            </a:r>
          </a:p>
          <a:p>
            <a:pPr indent="0">
              <a:buNone/>
            </a:pPr>
            <a:r>
              <a:rPr lang="ru-RU" dirty="0" smtClean="0"/>
              <a:t>И </a:t>
            </a:r>
            <a:r>
              <a:rPr lang="ru-RU" dirty="0"/>
              <a:t>в нем всего три буквы.</a:t>
            </a:r>
          </a:p>
          <a:p>
            <a:pPr indent="0">
              <a:buNone/>
            </a:pPr>
            <a:r>
              <a:rPr lang="ru-RU" dirty="0" smtClean="0"/>
              <a:t>А </a:t>
            </a:r>
            <a:r>
              <a:rPr lang="ru-RU" dirty="0"/>
              <a:t>слог второй, сомненья нет,</a:t>
            </a:r>
          </a:p>
          <a:p>
            <a:pPr indent="0">
              <a:buNone/>
            </a:pPr>
            <a:r>
              <a:rPr lang="ru-RU" dirty="0" smtClean="0"/>
              <a:t>Наш </a:t>
            </a:r>
            <a:r>
              <a:rPr lang="ru-RU" dirty="0"/>
              <a:t>утвердительный ответ.</a:t>
            </a:r>
          </a:p>
          <a:p>
            <a:pPr indent="0">
              <a:buNone/>
            </a:pPr>
            <a:r>
              <a:rPr lang="ru-RU" dirty="0" smtClean="0"/>
              <a:t>Последний </a:t>
            </a:r>
            <a:r>
              <a:rPr lang="ru-RU" dirty="0"/>
              <a:t>слог — осы </a:t>
            </a:r>
            <a:r>
              <a:rPr lang="ru-RU" dirty="0" smtClean="0"/>
              <a:t>кинжал,</a:t>
            </a:r>
          </a:p>
          <a:p>
            <a:pPr indent="0">
              <a:buNone/>
            </a:pPr>
            <a:r>
              <a:rPr lang="ru-RU" dirty="0" smtClean="0"/>
              <a:t>Где </a:t>
            </a:r>
            <a:r>
              <a:rPr lang="ru-RU" dirty="0"/>
              <a:t>слог последний убежал.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50851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Продажа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5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Я важная деталь судна, </a:t>
            </a:r>
          </a:p>
          <a:p>
            <a:pPr indent="0">
              <a:buNone/>
            </a:pPr>
            <a:r>
              <a:rPr lang="ru-RU" dirty="0"/>
              <a:t>И без меня оно по воле ветра мчится.</a:t>
            </a:r>
          </a:p>
          <a:p>
            <a:pPr indent="0">
              <a:buNone/>
            </a:pPr>
            <a:r>
              <a:rPr lang="ru-RU" dirty="0"/>
              <a:t>Но вставленная буква Б одна, </a:t>
            </a:r>
          </a:p>
          <a:p>
            <a:pPr indent="0">
              <a:buNone/>
            </a:pPr>
            <a:r>
              <a:rPr lang="ru-RU" dirty="0"/>
              <a:t>Меняет слова смысл – я денежная единица.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5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В начале слова – обрыв, овраг,</a:t>
            </a:r>
          </a:p>
          <a:p>
            <a:pPr indent="0">
              <a:buNone/>
            </a:pPr>
            <a:r>
              <a:rPr lang="ru-RU" dirty="0"/>
              <a:t>Потом – на конверте почтовый знак.</a:t>
            </a:r>
          </a:p>
          <a:p>
            <a:pPr indent="0">
              <a:buNone/>
            </a:pPr>
            <a:r>
              <a:rPr lang="ru-RU" dirty="0"/>
              <a:t>В целом, то место, куда на Руси</a:t>
            </a:r>
          </a:p>
          <a:p>
            <a:pPr indent="0">
              <a:buNone/>
            </a:pPr>
            <a:r>
              <a:rPr lang="ru-RU" dirty="0"/>
              <a:t>Товары свои привозили купцы.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Ярмарка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Половинку от зарплаты</a:t>
            </a:r>
            <a:br>
              <a:rPr lang="ru-RU" dirty="0"/>
            </a:br>
            <a:r>
              <a:rPr lang="ru-RU" dirty="0"/>
              <a:t>Называют как, ребята?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Аванс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Та бумага не простая,</a:t>
            </a:r>
            <a:br>
              <a:rPr lang="ru-RU" dirty="0"/>
            </a:br>
            <a:r>
              <a:rPr lang="ru-RU" dirty="0"/>
              <a:t>И владелец её знает,</a:t>
            </a:r>
            <a:br>
              <a:rPr lang="ru-RU" dirty="0"/>
            </a:br>
            <a:r>
              <a:rPr lang="ru-RU" dirty="0"/>
              <a:t>Что она ему раз в год</a:t>
            </a:r>
            <a:br>
              <a:rPr lang="ru-RU" dirty="0"/>
            </a:br>
            <a:r>
              <a:rPr lang="ru-RU" dirty="0"/>
              <a:t>Дивиденды принесёт.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2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212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Шарады, загадки, ребусы</vt:lpstr>
      <vt:lpstr>Шарада</vt:lpstr>
      <vt:lpstr>шарада</vt:lpstr>
      <vt:lpstr>шарада</vt:lpstr>
      <vt:lpstr>шарада</vt:lpstr>
      <vt:lpstr>шарада</vt:lpstr>
      <vt:lpstr>шарада</vt:lpstr>
      <vt:lpstr>загадка</vt:lpstr>
      <vt:lpstr>Загадка</vt:lpstr>
      <vt:lpstr>загадка</vt:lpstr>
      <vt:lpstr>загадка</vt:lpstr>
      <vt:lpstr>загадка</vt:lpstr>
      <vt:lpstr>загадка</vt:lpstr>
      <vt:lpstr>загадка</vt:lpstr>
      <vt:lpstr>ребус</vt:lpstr>
      <vt:lpstr>ребус</vt:lpstr>
      <vt:lpstr>ребус</vt:lpstr>
      <vt:lpstr>ребус</vt:lpstr>
      <vt:lpstr>ребус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33</cp:revision>
  <dcterms:created xsi:type="dcterms:W3CDTF">2020-04-20T16:47:08Z</dcterms:created>
  <dcterms:modified xsi:type="dcterms:W3CDTF">2020-04-20T17:53:00Z</dcterms:modified>
</cp:coreProperties>
</file>