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4853411"/>
            <a:ext cx="4123184" cy="1222375"/>
          </a:xfrm>
        </p:spPr>
        <p:txBody>
          <a:bodyPr>
            <a:normAutofit fontScale="90000"/>
          </a:bodyPr>
          <a:lstStyle/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Презентацию подготовила: Павленко Е.В.,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дополнительного образования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КГБУ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АКЦДОТиК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«Алтай».</a:t>
            </a:r>
            <a:b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500174"/>
            <a:ext cx="8458200" cy="1500198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БЮДЖЕТ</a:t>
            </a:r>
            <a:endParaRPr lang="ru-RU" sz="6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Бюджет - 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это совокупность всех доходов и расходов за определенный период времени.</a:t>
            </a:r>
          </a:p>
          <a:p>
            <a:pPr algn="ctr">
              <a:buNone/>
            </a:pP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 = Д – Р</a:t>
            </a:r>
          </a:p>
          <a:p>
            <a:pPr algn="ctr">
              <a:buNone/>
            </a:pPr>
            <a:r>
              <a:rPr lang="ru-RU" sz="4400" dirty="0" smtClean="0"/>
              <a:t> 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 – Бюджет                   Д – Доход                             Р - Расход     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64294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Бюджет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2864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       Б = Д – Р = 0 сбалансированный</a:t>
            </a: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    Б </a:t>
            </a:r>
            <a:r>
              <a:rPr lang="ru-RU" b="1" dirty="0" smtClean="0"/>
              <a:t>= Д – </a:t>
            </a:r>
            <a:r>
              <a:rPr lang="ru-RU" b="1" dirty="0" smtClean="0"/>
              <a:t>р</a:t>
            </a:r>
            <a:r>
              <a:rPr lang="ru-RU" b="1" dirty="0"/>
              <a:t> </a:t>
            </a:r>
            <a:r>
              <a:rPr lang="ru-RU" b="1" dirty="0" smtClean="0"/>
              <a:t>                              </a:t>
            </a:r>
            <a:r>
              <a:rPr lang="ru-RU" b="1" dirty="0" smtClean="0"/>
              <a:t>Б </a:t>
            </a:r>
            <a:r>
              <a:rPr lang="ru-RU" b="1" dirty="0" smtClean="0"/>
              <a:t>= д – </a:t>
            </a:r>
            <a:r>
              <a:rPr lang="ru-RU" b="1" dirty="0" smtClean="0"/>
              <a:t>Р                   </a:t>
            </a:r>
          </a:p>
          <a:p>
            <a:pPr>
              <a:buNone/>
            </a:pPr>
            <a:r>
              <a:rPr lang="ru-RU" b="1" dirty="0" smtClean="0"/>
              <a:t>        </a:t>
            </a:r>
            <a:r>
              <a:rPr lang="ru-RU" b="1" dirty="0"/>
              <a:t>профицит </a:t>
            </a:r>
            <a:r>
              <a:rPr lang="ru-RU" b="1" dirty="0" smtClean="0"/>
              <a:t>                             дефицит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Рисунок 1" descr="Безымянны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848" y="836712"/>
            <a:ext cx="3051436" cy="164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2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584" y="3356992"/>
            <a:ext cx="26860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Рисунок 3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69" y="3156089"/>
            <a:ext cx="27336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642942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Цель бюджета: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85794"/>
            <a:ext cx="8686800" cy="55721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помогать контролировать и управлять движением денег! </a:t>
            </a:r>
          </a:p>
          <a:p>
            <a:pPr algn="ctr">
              <a:buNone/>
            </a:pPr>
            <a:r>
              <a:rPr lang="ru-RU" sz="3600" b="1" dirty="0" smtClean="0"/>
              <a:t>Если расходы больше, чем доходы, — это называется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дефицит</a:t>
            </a:r>
            <a:r>
              <a:rPr lang="ru-RU" sz="3600" b="1" dirty="0" smtClean="0"/>
              <a:t> бюджета. </a:t>
            </a:r>
          </a:p>
          <a:p>
            <a:pPr algn="ctr">
              <a:buNone/>
            </a:pPr>
            <a:r>
              <a:rPr lang="ru-RU" sz="3600" b="1" dirty="0" smtClean="0"/>
              <a:t>Если доходы больше, чем расходы, — это называется </a:t>
            </a:r>
            <a:r>
              <a:rPr lang="ru-RU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профицит</a:t>
            </a:r>
            <a:r>
              <a:rPr lang="ru-RU" sz="3600" b="1" dirty="0" smtClean="0"/>
              <a:t> бюджета.</a:t>
            </a:r>
          </a:p>
          <a:p>
            <a:pPr algn="ctr">
              <a:buNone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доходы равны расходам, - это называется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сбалансированный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бюджет.</a:t>
            </a:r>
          </a:p>
          <a:p>
            <a:pPr algn="ctr">
              <a:buNone/>
            </a:pP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143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Семейный бюджет -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57232"/>
            <a:ext cx="8686800" cy="52228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все доходы и расходы одной семьи.</a:t>
            </a:r>
          </a:p>
          <a:p>
            <a:pPr algn="ctr">
              <a:buNone/>
            </a:pP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Picture 2" descr="http://family-economics.ru/wp-content/uploads/2014/07/piggy-bank-family_476x29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500306"/>
            <a:ext cx="6214611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14300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Составь бюджет своей семьи с учетом всех доходов, первостепенных и второстепенных расходов.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1357296"/>
          <a:ext cx="7715303" cy="3935700"/>
        </p:xfrm>
        <a:graphic>
          <a:graphicData uri="http://schemas.openxmlformats.org/drawingml/2006/table">
            <a:tbl>
              <a:tblPr/>
              <a:tblGrid>
                <a:gridCol w="2601325"/>
                <a:gridCol w="1255923"/>
                <a:gridCol w="2515071"/>
                <a:gridCol w="1342984"/>
              </a:tblGrid>
              <a:tr h="3448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Доход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Расход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Заработная платы мамы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20000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Еда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15300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Заработная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плата папы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30000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Транспорт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4500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0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Поступление за сдачу квартиры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в аренду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7000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Коммунальные услуги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12250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Банковские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проценты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5000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Связь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1700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Одежда и обувь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9000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Бытовая техника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3000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5000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Хозяйственные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нужды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5250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Налоги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2250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62000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58250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14348" y="5429264"/>
            <a:ext cx="5000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Б = Д – р </a:t>
            </a:r>
            <a:r>
              <a:rPr lang="ru-RU" sz="2400" b="1" dirty="0"/>
              <a:t> </a:t>
            </a:r>
            <a:r>
              <a:rPr lang="ru-RU" sz="2400" b="1" dirty="0" smtClean="0"/>
              <a:t>(</a:t>
            </a:r>
            <a:r>
              <a:rPr lang="ru-RU" sz="2400" b="1" dirty="0" smtClean="0"/>
              <a:t>профицит)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04048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826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</TotalTime>
  <Words>193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Презентацию подготовила: Павленко Е.В.,  педагог дополнительного образования  КГБУ ДО АКЦДОТиК «Алтай». </vt:lpstr>
      <vt:lpstr>Бюджет - </vt:lpstr>
      <vt:lpstr>Бюджет</vt:lpstr>
      <vt:lpstr>Цель бюджета:</vt:lpstr>
      <vt:lpstr>Семейный бюджет -</vt:lpstr>
      <vt:lpstr>Составь бюджет своей семьи с учетом всех доходов, первостепенных и второстепенных расходов.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Forat</dc:creator>
  <cp:lastModifiedBy>Asus</cp:lastModifiedBy>
  <cp:revision>21</cp:revision>
  <dcterms:created xsi:type="dcterms:W3CDTF">2016-01-19T09:40:25Z</dcterms:created>
  <dcterms:modified xsi:type="dcterms:W3CDTF">2020-04-09T17:07:57Z</dcterms:modified>
</cp:coreProperties>
</file>