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51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3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56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4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8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8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509D-884A-41D7-9D56-ABA0857DCDF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B18EFB-D6DA-4263-A168-43732D3BF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93767" y="2093026"/>
            <a:ext cx="8550233" cy="1697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Условия жизни людей во время Великой Отечественной войны 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/>
              <a:t>Питание и быт во время Великой Отечественной войны (по воспоминаниям)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41910" y="4440285"/>
            <a:ext cx="1709753" cy="8447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Бурчик</a:t>
            </a:r>
            <a:r>
              <a:rPr lang="ru-RU" b="1" dirty="0" smtClean="0">
                <a:solidFill>
                  <a:schemeClr val="tx1"/>
                </a:solidFill>
              </a:rPr>
              <a:t> Ульяна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Мамайкина</a:t>
            </a:r>
            <a:r>
              <a:rPr lang="ru-RU" b="1" dirty="0" smtClean="0">
                <a:solidFill>
                  <a:schemeClr val="tx1"/>
                </a:solidFill>
              </a:rPr>
              <a:t> Лиза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 А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5913913" y="4440284"/>
            <a:ext cx="2903516" cy="84471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>
                <a:solidFill>
                  <a:schemeClr val="tx1"/>
                </a:solidFill>
              </a:rPr>
              <a:t>МБОУ «СОШ № 125»</a:t>
            </a:r>
          </a:p>
          <a:p>
            <a:r>
              <a:rPr lang="ru-RU" sz="1350" b="1" dirty="0">
                <a:solidFill>
                  <a:schemeClr val="tx1"/>
                </a:solidFill>
              </a:rPr>
              <a:t>КГБУ ДО «</a:t>
            </a:r>
            <a:r>
              <a:rPr lang="ru-RU" sz="1350" b="1" dirty="0" err="1">
                <a:solidFill>
                  <a:schemeClr val="tx1"/>
                </a:solidFill>
              </a:rPr>
              <a:t>АКЦДОТиК</a:t>
            </a:r>
            <a:r>
              <a:rPr lang="ru-RU" sz="1350" b="1" dirty="0">
                <a:solidFill>
                  <a:schemeClr val="tx1"/>
                </a:solidFill>
              </a:rPr>
              <a:t> «Алтай»</a:t>
            </a:r>
          </a:p>
          <a:p>
            <a:endParaRPr lang="ru-RU" sz="13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69" y="951259"/>
            <a:ext cx="6683765" cy="960668"/>
          </a:xfrm>
        </p:spPr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38993"/>
            <a:ext cx="7915940" cy="3925747"/>
          </a:xfrm>
        </p:spPr>
        <p:txBody>
          <a:bodyPr>
            <a:normAutofit lnSpcReduction="10000"/>
          </a:bodyPr>
          <a:lstStyle/>
          <a:p>
            <a:pPr lvl="0"/>
            <a:endParaRPr lang="ru-RU" sz="2100" dirty="0">
              <a:solidFill>
                <a:schemeClr val="tx1"/>
              </a:solidFill>
            </a:endParaRPr>
          </a:p>
          <a:p>
            <a:pPr lvl="0" algn="just"/>
            <a:r>
              <a:rPr lang="ru-RU" sz="2100" b="1" dirty="0">
                <a:solidFill>
                  <a:schemeClr val="tx1"/>
                </a:solidFill>
              </a:rPr>
              <a:t>Работу считаем актуальной. Необходимо успеть записать воспоминания очевидцев, сохранить и сделать их доступными для исследователей.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Какие продукты питания были доступны жителям во время войны в тылу?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Как жители добывали продукты питания?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Как сегодня называются продукты и растения, упоминаемые очевидцами в воспоминаниях?</a:t>
            </a:r>
          </a:p>
          <a:p>
            <a:pPr lvl="0"/>
            <a:r>
              <a:rPr lang="ru-RU" sz="2100" dirty="0">
                <a:solidFill>
                  <a:schemeClr val="tx1"/>
                </a:solidFill>
              </a:rPr>
              <a:t>Возможно ли сегодня воспроизвести рецепты блюд?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32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03" y="1022512"/>
            <a:ext cx="6683765" cy="96066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Цель. Задачи исследования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685554"/>
            <a:ext cx="8094070" cy="360511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Цель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выявить и обобщить информацию о питании жителей в годы войны.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Объект исследования </a:t>
            </a:r>
            <a:r>
              <a:rPr lang="ru-RU" i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 личности и судьбы в истории Великой Отечественной войны.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Предмет исследования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добывание продуктов питания в военные годы и процесс приготовления блюд. 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Изучить научно-популярную литературу и воспоминания по теме исследования.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Систематизировать полученную информацию.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Установить взаимосвязь положения в стране с условиями жизни людей.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Определить значимость работы волонтёров – юных помощников музея «Наследие» МБОУ СОШ № 125 с респондентами,  как одно из направлений патриотического воспитания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Анализ научно-популярной литературы и архивных документов.</a:t>
            </a:r>
          </a:p>
          <a:p>
            <a:pPr lvl="0"/>
            <a:r>
              <a:rPr lang="ru-RU" dirty="0"/>
              <a:t>Наблюдение.</a:t>
            </a:r>
          </a:p>
          <a:p>
            <a:pPr lvl="0"/>
            <a:r>
              <a:rPr lang="ru-RU" dirty="0"/>
              <a:t>Анализ результатов наблюдения.</a:t>
            </a:r>
          </a:p>
          <a:p>
            <a:pPr lvl="0"/>
            <a:r>
              <a:rPr lang="ru-RU" dirty="0"/>
              <a:t>Опытно-практическая работа.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3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474" y="142847"/>
            <a:ext cx="7652084" cy="17100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РДШ. Деятельность волонтёрских отрядов </a:t>
            </a:r>
            <a:r>
              <a:rPr lang="ru-RU" b="1" dirty="0"/>
              <a:t>юных следопытов музея «Наследие». </a:t>
            </a:r>
          </a:p>
        </p:txBody>
      </p:sp>
      <p:pic>
        <p:nvPicPr>
          <p:cNvPr id="4" name="Picture 3" descr="D:\Корректировка\Папка мама\Аспирантура\Конкурсы\ДЕТИ\011 Март Районная краеведческая конференция\Комсомол\Фото Праздник\IMG_4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97" y="1636295"/>
            <a:ext cx="5906375" cy="39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5397" y="5763126"/>
            <a:ext cx="839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  информации у жителей микрорайона и родственников</a:t>
            </a:r>
          </a:p>
          <a:p>
            <a:r>
              <a:rPr lang="ru-RU" dirty="0" smtClean="0"/>
              <a:t>Обработка материала.</a:t>
            </a:r>
          </a:p>
          <a:p>
            <a:r>
              <a:rPr lang="ru-RU" dirty="0" smtClean="0"/>
              <a:t>Формирование фонда устных 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33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воспоминаний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326" y="2133600"/>
            <a:ext cx="8470231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Проживали в разных регионах страны: Новосибирск, Сахалин, Ленинград, Алтай  и др.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Возраст на 1 июня 1941 года – от 4 до 32 лет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Во время войны респонденты либо учились в школе, либо работали, трудились в колхозах, на предприятиях, лесозаготовках.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9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7" y="0"/>
            <a:ext cx="7664116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Условия жизни по воспоминаниям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D:\!Work\Мои документы2\Проекты\Имена и судьбы\Макет книги\Фото сборник\Бородкина А.П слева\File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04" r="43363" b="31771"/>
          <a:stretch>
            <a:fillRect/>
          </a:stretch>
        </p:blipFill>
        <p:spPr bwMode="auto">
          <a:xfrm>
            <a:off x="283798" y="3282318"/>
            <a:ext cx="2099169" cy="33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!Work\Мои документы2\Проекты\Имена и судьбы\По главам 3 главы Диалог поколений\Фото по главам\Глава 1\Дрыгин Д.А\Дрыгин Д.А..jpg"/>
          <p:cNvPicPr>
            <a:picLocks noChangeAspect="1" noChangeArrowheads="1"/>
          </p:cNvPicPr>
          <p:nvPr/>
        </p:nvPicPr>
        <p:blipFill>
          <a:blip r:embed="rId3" cstate="print"/>
          <a:srcRect l="7487" t="766" r="4928" b="655"/>
          <a:stretch>
            <a:fillRect/>
          </a:stretch>
        </p:blipFill>
        <p:spPr bwMode="auto">
          <a:xfrm>
            <a:off x="3042534" y="1369912"/>
            <a:ext cx="1848361" cy="2625937"/>
          </a:xfrm>
          <a:prstGeom prst="rect">
            <a:avLst/>
          </a:prstGeom>
          <a:noFill/>
        </p:spPr>
      </p:pic>
      <p:pic>
        <p:nvPicPr>
          <p:cNvPr id="7" name="Picture 7" descr="D:\!Work\Мои документы2\Проекты\Имена и судьбы\Макет книги\Фото сборник\Самохина\3.JPG"/>
          <p:cNvPicPr>
            <a:picLocks noChangeAspect="1" noChangeArrowheads="1"/>
          </p:cNvPicPr>
          <p:nvPr/>
        </p:nvPicPr>
        <p:blipFill>
          <a:blip r:embed="rId4"/>
          <a:srcRect t="10417" r="3159"/>
          <a:stretch>
            <a:fillRect/>
          </a:stretch>
        </p:blipFill>
        <p:spPr bwMode="auto">
          <a:xfrm>
            <a:off x="772767" y="1323140"/>
            <a:ext cx="2458617" cy="32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:\!Work\Мои документы2\Проекты\Имена и судьбы\По главам 3 главы Диалог поколений\Фото по главам\Глава 3\Преснякова Р.Г..jpg"/>
          <p:cNvPicPr>
            <a:picLocks noChangeAspect="1" noChangeArrowheads="1"/>
          </p:cNvPicPr>
          <p:nvPr/>
        </p:nvPicPr>
        <p:blipFill>
          <a:blip r:embed="rId5"/>
          <a:srcRect r="4928" b="8232"/>
          <a:stretch>
            <a:fillRect/>
          </a:stretch>
        </p:blipFill>
        <p:spPr bwMode="auto">
          <a:xfrm>
            <a:off x="4890895" y="1241436"/>
            <a:ext cx="2286016" cy="31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!Work\Мои документы2\Проекты\Имена и судьбы\По главам 3 главы Диалог поколений\Фото по главам\Глава 2\Горковец!!!.jpg"/>
          <p:cNvPicPr>
            <a:picLocks noChangeAspect="1" noChangeArrowheads="1"/>
          </p:cNvPicPr>
          <p:nvPr/>
        </p:nvPicPr>
        <p:blipFill>
          <a:blip r:embed="rId6"/>
          <a:srcRect l="6497" t="10416" r="4519"/>
          <a:stretch>
            <a:fillRect/>
          </a:stretch>
        </p:blipFill>
        <p:spPr bwMode="auto">
          <a:xfrm>
            <a:off x="2142198" y="4152178"/>
            <a:ext cx="2089131" cy="26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9467" y="5196043"/>
            <a:ext cx="4334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Самохина А.И., </a:t>
            </a:r>
            <a:r>
              <a:rPr lang="ru-RU" dirty="0" err="1" smtClean="0"/>
              <a:t>Дрыгин</a:t>
            </a:r>
            <a:r>
              <a:rPr lang="ru-RU" dirty="0" smtClean="0"/>
              <a:t> Д.А., </a:t>
            </a:r>
            <a:r>
              <a:rPr lang="ru-RU" dirty="0" err="1" smtClean="0"/>
              <a:t>Преснякова</a:t>
            </a:r>
            <a:r>
              <a:rPr lang="ru-RU" dirty="0" smtClean="0"/>
              <a:t> Р.Г., </a:t>
            </a:r>
            <a:r>
              <a:rPr lang="ru-RU" dirty="0" err="1" smtClean="0"/>
              <a:t>Марчева</a:t>
            </a:r>
            <a:r>
              <a:rPr lang="ru-RU" dirty="0" smtClean="0"/>
              <a:t> В.В., Бородкина А.П., </a:t>
            </a:r>
            <a:r>
              <a:rPr lang="ru-RU" dirty="0" err="1" smtClean="0"/>
              <a:t>Горковец</a:t>
            </a:r>
            <a:r>
              <a:rPr lang="ru-RU" dirty="0" smtClean="0"/>
              <a:t> Е.И.</a:t>
            </a:r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b="3189"/>
          <a:stretch/>
        </p:blipFill>
        <p:spPr>
          <a:xfrm flipH="1">
            <a:off x="6892622" y="1394658"/>
            <a:ext cx="2119031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06" y="118784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Приготовление блюд по рецептам военного времени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2133600"/>
            <a:ext cx="8783052" cy="37776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400" b="1" dirty="0" smtClean="0"/>
              <a:t>В процессе работы описано около 17 рецептов блюд </a:t>
            </a:r>
            <a:r>
              <a:rPr lang="ru-RU" sz="4400" b="1" smtClean="0"/>
              <a:t>военного времени </a:t>
            </a:r>
            <a:endParaRPr lang="ru-RU" sz="4400" b="1" dirty="0" smtClean="0"/>
          </a:p>
          <a:p>
            <a:r>
              <a:rPr lang="ru-RU" sz="4400" b="1" dirty="0" smtClean="0"/>
              <a:t>Здесь должны быть фото с эксперимента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9062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6" y="118784"/>
            <a:ext cx="3110848" cy="71139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Заключение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1" y="1708484"/>
            <a:ext cx="8149389" cy="4202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</a:rPr>
              <a:t>Благодаря работе волонтёрскому отряду юных помощников музея были восстановлены, систематизированы и оформлены в текстовые файлы воспоминания современников о жизни в тылу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>
                <a:solidFill>
                  <a:schemeClr val="tx1"/>
                </a:solidFill>
              </a:rPr>
              <a:t>Несмотря на тяжелые и суровые условия существования в годы войны, люди выжили и победили. Победе одинаково радовались как на всём пространстве нашей огромной Родины от Сахалина до Белоруссии. Наша задача помнить тех, кто своей жизнью дал нам возможность жить без войны.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945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335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Условия жизни людей во время Великой Отечественной войны  Питание и быт во время Великой Отечественной войны (по воспоминаниям) </vt:lpstr>
      <vt:lpstr>Введение</vt:lpstr>
      <vt:lpstr>Цель. Задачи исследования</vt:lpstr>
      <vt:lpstr>Методы исследования</vt:lpstr>
      <vt:lpstr>РДШ. Деятельность волонтёрских отрядов юных следопытов музея «Наследие». </vt:lpstr>
      <vt:lpstr>Анализ воспоминаний</vt:lpstr>
      <vt:lpstr>Условия жизни по воспоминаниям</vt:lpstr>
      <vt:lpstr>Приготовление блюд по рецептам военного времени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10</cp:revision>
  <dcterms:created xsi:type="dcterms:W3CDTF">2019-10-24T17:06:05Z</dcterms:created>
  <dcterms:modified xsi:type="dcterms:W3CDTF">2020-04-09T04:56:25Z</dcterms:modified>
</cp:coreProperties>
</file>