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К</a:t>
            </a:r>
            <a:r>
              <a:rPr lang="ru-RU" dirty="0" smtClean="0"/>
              <a:t>россворд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371600"/>
          </a:xfrm>
        </p:spPr>
        <p:txBody>
          <a:bodyPr>
            <a:norm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подготовила: Павленко Е.В., </a:t>
            </a:r>
            <a:b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 дополнительного образования </a:t>
            </a:r>
            <a:b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КГБУ ДО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АКЦДОТиК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«Алтай».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Национальная денежная единица.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Какой город изображен на купюре достоинством 500 рублей.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Денежная единица США.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Денежная единица Дании и Швеции.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Лицевая сторона монеты.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Какой город изображен на купюре достоинством 100 рублей.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Схема доходов и расходов определённого объекта.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Универсальный товар.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Денежные средства, полученные в результате деятельности за определенный период времени.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Обмен.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err="1" smtClean="0"/>
              <a:t>Оборотняя</a:t>
            </a:r>
            <a:r>
              <a:rPr lang="ru-RU" sz="2400" dirty="0" smtClean="0"/>
              <a:t> сторона монеты. 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Затраты.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Какой город изображен на купюре достоинством 1000 рублей.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sz="2400" dirty="0" smtClean="0"/>
              <a:t>Первая древнерусская золотая монета.</a:t>
            </a:r>
          </a:p>
          <a:p>
            <a:pPr marL="514350" indent="-514350">
              <a:buFont typeface="Wingdings 2"/>
              <a:buAutoNum type="arabicPeriod"/>
            </a:pPr>
            <a:endParaRPr lang="ru-RU" sz="2200" dirty="0" smtClean="0"/>
          </a:p>
          <a:p>
            <a:pPr marL="514350" indent="-514350">
              <a:buFont typeface="Wingdings 2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2" y="228592"/>
          <a:ext cx="8153397" cy="6400815"/>
        </p:xfrm>
        <a:graphic>
          <a:graphicData uri="http://schemas.openxmlformats.org/drawingml/2006/table">
            <a:tbl>
              <a:tblPr/>
              <a:tblGrid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  <a:gridCol w="388257"/>
              </a:tblGrid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9" y="609600"/>
          <a:ext cx="7619997" cy="5410193"/>
        </p:xfrm>
        <a:graphic>
          <a:graphicData uri="http://schemas.openxmlformats.org/drawingml/2006/table">
            <a:tbl>
              <a:tblPr/>
              <a:tblGrid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  <a:gridCol w="362857"/>
              </a:tblGrid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ю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175</Words>
  <Application>Microsoft Office PowerPoint</Application>
  <PresentationFormat>Экран (4:3)</PresentationFormat>
  <Paragraphs>816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Кроссворд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к кроссворду</dc:title>
  <dc:creator>123</dc:creator>
  <cp:lastModifiedBy>Asus</cp:lastModifiedBy>
  <cp:revision>5</cp:revision>
  <dcterms:created xsi:type="dcterms:W3CDTF">2017-01-17T07:49:49Z</dcterms:created>
  <dcterms:modified xsi:type="dcterms:W3CDTF">2020-04-09T17:49:50Z</dcterms:modified>
</cp:coreProperties>
</file>