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4/10/2020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4/10/2020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4/10/2020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4/10/2020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4/10/2020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4/10/2020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4/10/2020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4/10/2020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4/10/2020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4/10/2020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4/10/2020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4/10/2020</a:t>
            </a:fld>
            <a:endParaRPr lang="en-US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dirty="0" smtClean="0"/>
              <a:t>К</a:t>
            </a:r>
            <a:r>
              <a:rPr lang="ru-RU" dirty="0" smtClean="0"/>
              <a:t>россворд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3886200"/>
            <a:ext cx="7854696" cy="1371600"/>
          </a:xfrm>
        </p:spPr>
        <p:txBody>
          <a:bodyPr>
            <a:normAutofit/>
          </a:bodyPr>
          <a:lstStyle/>
          <a:p>
            <a:r>
              <a:rPr lang="ru-RU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Презентацию подготовила: Павленко Е.В., </a:t>
            </a:r>
            <a:br>
              <a:rPr lang="ru-RU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педагог дополнительного образования </a:t>
            </a:r>
            <a:br>
              <a:rPr lang="ru-RU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КГБУ ДО </a:t>
            </a:r>
            <a:r>
              <a:rPr lang="ru-RU" sz="1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АКЦДОТиК</a:t>
            </a:r>
            <a:r>
              <a:rPr lang="ru-RU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«Алтай».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3411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791200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AutoNum type="arabicPeriod"/>
            </a:pPr>
            <a:r>
              <a:rPr lang="ru-RU" sz="2400" dirty="0" smtClean="0"/>
              <a:t>Национальная денежная единица.</a:t>
            </a:r>
          </a:p>
          <a:p>
            <a:pPr marL="514350" indent="-514350">
              <a:buAutoNum type="arabicPeriod"/>
            </a:pPr>
            <a:r>
              <a:rPr lang="ru-RU" sz="2400" dirty="0" smtClean="0"/>
              <a:t>Какой город изображен на купюре достоинством 500 рублей.</a:t>
            </a:r>
          </a:p>
          <a:p>
            <a:pPr marL="514350" indent="-514350">
              <a:buAutoNum type="arabicPeriod"/>
            </a:pPr>
            <a:r>
              <a:rPr lang="ru-RU" sz="2400" dirty="0" smtClean="0"/>
              <a:t>Денежная единица США.</a:t>
            </a:r>
          </a:p>
          <a:p>
            <a:pPr marL="514350" indent="-514350">
              <a:buAutoNum type="arabicPeriod"/>
            </a:pPr>
            <a:r>
              <a:rPr lang="ru-RU" sz="2400" dirty="0" smtClean="0"/>
              <a:t>Денежная единица Дании и Швеции.</a:t>
            </a:r>
          </a:p>
          <a:p>
            <a:pPr marL="514350" indent="-514350">
              <a:buAutoNum type="arabicPeriod"/>
            </a:pPr>
            <a:r>
              <a:rPr lang="ru-RU" sz="2400" dirty="0" smtClean="0"/>
              <a:t>Лицевая сторона монеты.</a:t>
            </a:r>
          </a:p>
          <a:p>
            <a:pPr marL="514350" indent="-514350">
              <a:buFont typeface="Wingdings 2"/>
              <a:buAutoNum type="arabicPeriod"/>
            </a:pPr>
            <a:r>
              <a:rPr lang="ru-RU" sz="2400" dirty="0" smtClean="0"/>
              <a:t>Какой город изображен на купюре достоинством 100 рублей.</a:t>
            </a:r>
          </a:p>
          <a:p>
            <a:pPr marL="514350" indent="-514350">
              <a:buFont typeface="Wingdings 2"/>
              <a:buAutoNum type="arabicPeriod"/>
            </a:pPr>
            <a:r>
              <a:rPr lang="ru-RU" sz="2400" dirty="0" smtClean="0"/>
              <a:t>Схема доходов и расходов определённого объекта.</a:t>
            </a:r>
          </a:p>
          <a:p>
            <a:pPr marL="514350" indent="-514350">
              <a:buFont typeface="Wingdings 2"/>
              <a:buAutoNum type="arabicPeriod"/>
            </a:pPr>
            <a:r>
              <a:rPr lang="ru-RU" sz="2400" dirty="0" smtClean="0"/>
              <a:t>Универсальный товар.</a:t>
            </a:r>
          </a:p>
          <a:p>
            <a:pPr marL="514350" indent="-514350">
              <a:buFont typeface="Wingdings 2"/>
              <a:buAutoNum type="arabicPeriod"/>
            </a:pPr>
            <a:r>
              <a:rPr lang="ru-RU" sz="2400" dirty="0" smtClean="0"/>
              <a:t>Денежные средства, полученные в результате деятельности за определенный период времени.</a:t>
            </a:r>
          </a:p>
          <a:p>
            <a:pPr marL="514350" indent="-514350">
              <a:buFont typeface="Wingdings 2"/>
              <a:buAutoNum type="arabicPeriod"/>
            </a:pPr>
            <a:r>
              <a:rPr lang="ru-RU" sz="2400" dirty="0" smtClean="0"/>
              <a:t>Обмен.</a:t>
            </a:r>
          </a:p>
          <a:p>
            <a:pPr marL="514350" indent="-514350">
              <a:buFont typeface="Wingdings 2"/>
              <a:buAutoNum type="arabicPeriod"/>
            </a:pPr>
            <a:r>
              <a:rPr lang="ru-RU" sz="2400" dirty="0" err="1" smtClean="0"/>
              <a:t>Оборотняя</a:t>
            </a:r>
            <a:r>
              <a:rPr lang="ru-RU" sz="2400" dirty="0" smtClean="0"/>
              <a:t> сторона монеты. </a:t>
            </a:r>
          </a:p>
          <a:p>
            <a:pPr marL="514350" indent="-514350">
              <a:buFont typeface="Wingdings 2"/>
              <a:buAutoNum type="arabicPeriod"/>
            </a:pPr>
            <a:r>
              <a:rPr lang="ru-RU" sz="2400" dirty="0" smtClean="0"/>
              <a:t>Затраты.</a:t>
            </a:r>
          </a:p>
          <a:p>
            <a:pPr marL="514350" indent="-514350">
              <a:buFont typeface="Wingdings 2"/>
              <a:buAutoNum type="arabicPeriod"/>
            </a:pPr>
            <a:r>
              <a:rPr lang="ru-RU" sz="2400" dirty="0" smtClean="0"/>
              <a:t>Какой город изображен на купюре достоинством 1000 рублей.</a:t>
            </a:r>
          </a:p>
          <a:p>
            <a:pPr marL="514350" indent="-514350">
              <a:buFont typeface="Wingdings 2"/>
              <a:buAutoNum type="arabicPeriod"/>
            </a:pPr>
            <a:r>
              <a:rPr lang="ru-RU" sz="2400" dirty="0" smtClean="0"/>
              <a:t>Первая древнерусская золотая монета.</a:t>
            </a:r>
          </a:p>
          <a:p>
            <a:pPr marL="514350" indent="-514350">
              <a:buFont typeface="Wingdings 2"/>
              <a:buAutoNum type="arabicPeriod"/>
            </a:pPr>
            <a:endParaRPr lang="ru-RU" sz="2200" dirty="0" smtClean="0"/>
          </a:p>
          <a:p>
            <a:pPr marL="514350" indent="-514350">
              <a:buFont typeface="Wingdings 2"/>
              <a:buAutoNum type="arabicPeriod"/>
            </a:pPr>
            <a:endParaRPr lang="ru-RU" dirty="0" smtClean="0"/>
          </a:p>
          <a:p>
            <a:pPr marL="514350" indent="-514350">
              <a:buAutoNum type="arabicPeriod"/>
            </a:pPr>
            <a:endParaRPr lang="ru-RU" dirty="0" smtClean="0"/>
          </a:p>
          <a:p>
            <a:pPr marL="514350" indent="-514350">
              <a:buAutoNum type="arabicPeriod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81002" y="228592"/>
          <a:ext cx="8153397" cy="6400815"/>
        </p:xfrm>
        <a:graphic>
          <a:graphicData uri="http://schemas.openxmlformats.org/drawingml/2006/table">
            <a:tbl>
              <a:tblPr/>
              <a:tblGrid>
                <a:gridCol w="388257"/>
                <a:gridCol w="388257"/>
                <a:gridCol w="388257"/>
                <a:gridCol w="388257"/>
                <a:gridCol w="388257"/>
                <a:gridCol w="388257"/>
                <a:gridCol w="388257"/>
                <a:gridCol w="388257"/>
                <a:gridCol w="388257"/>
                <a:gridCol w="388257"/>
                <a:gridCol w="388257"/>
                <a:gridCol w="388257"/>
                <a:gridCol w="388257"/>
                <a:gridCol w="388257"/>
                <a:gridCol w="388257"/>
                <a:gridCol w="388257"/>
                <a:gridCol w="388257"/>
                <a:gridCol w="388257"/>
                <a:gridCol w="388257"/>
                <a:gridCol w="388257"/>
                <a:gridCol w="388257"/>
              </a:tblGrid>
              <a:tr h="33688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50" b="1">
                          <a:latin typeface="Arial"/>
                          <a:ea typeface="Times New Roman"/>
                          <a:cs typeface="Times New Roman"/>
                        </a:rPr>
                        <a:t>14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688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</a:tr>
              <a:tr h="33688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</a:tr>
              <a:tr h="33688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</a:tr>
              <a:tr h="33688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</a:tr>
              <a:tr h="33688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50" b="1">
                          <a:latin typeface="Arial"/>
                          <a:ea typeface="Times New Roman"/>
                          <a:cs typeface="Times New Roman"/>
                        </a:rPr>
                        <a:t>9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50" b="1"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</a:tr>
              <a:tr h="33688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50" b="1">
                          <a:latin typeface="Arial"/>
                          <a:ea typeface="Times New Roman"/>
                          <a:cs typeface="Times New Roman"/>
                        </a:rPr>
                        <a:t>5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50" b="1"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50" b="1">
                          <a:latin typeface="Arial"/>
                          <a:ea typeface="Times New Roman"/>
                          <a:cs typeface="Times New Roman"/>
                        </a:rPr>
                        <a:t>8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</a:tr>
              <a:tr h="33688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50" b="1">
                          <a:latin typeface="Arial"/>
                          <a:ea typeface="Times New Roman"/>
                          <a:cs typeface="Times New Roman"/>
                        </a:rPr>
                        <a:t>13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50" b="1">
                          <a:latin typeface="Arial"/>
                          <a:ea typeface="Times New Roman"/>
                          <a:cs typeface="Times New Roman"/>
                        </a:rPr>
                        <a:t>6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</a:tr>
              <a:tr h="33688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50" b="1"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3688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50" b="1">
                          <a:latin typeface="Arial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688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50" b="1">
                          <a:latin typeface="Arial"/>
                          <a:ea typeface="Times New Roman"/>
                          <a:cs typeface="Times New Roman"/>
                        </a:rPr>
                        <a:t>4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688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50" b="1">
                          <a:latin typeface="Arial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</a:tr>
              <a:tr h="33688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50" b="1">
                          <a:latin typeface="Arial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3688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50" b="1">
                          <a:latin typeface="Arial"/>
                          <a:ea typeface="Times New Roman"/>
                          <a:cs typeface="Times New Roman"/>
                        </a:rPr>
                        <a:t>7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688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688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688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688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688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685809" y="609600"/>
          <a:ext cx="7619997" cy="5410193"/>
        </p:xfrm>
        <a:graphic>
          <a:graphicData uri="http://schemas.openxmlformats.org/drawingml/2006/table">
            <a:tbl>
              <a:tblPr/>
              <a:tblGrid>
                <a:gridCol w="362857"/>
                <a:gridCol w="362857"/>
                <a:gridCol w="362857"/>
                <a:gridCol w="362857"/>
                <a:gridCol w="362857"/>
                <a:gridCol w="362857"/>
                <a:gridCol w="362857"/>
                <a:gridCol w="362857"/>
                <a:gridCol w="362857"/>
                <a:gridCol w="362857"/>
                <a:gridCol w="362857"/>
                <a:gridCol w="362857"/>
                <a:gridCol w="362857"/>
                <a:gridCol w="362857"/>
                <a:gridCol w="362857"/>
                <a:gridCol w="362857"/>
                <a:gridCol w="362857"/>
                <a:gridCol w="362857"/>
                <a:gridCol w="362857"/>
                <a:gridCol w="362857"/>
                <a:gridCol w="362857"/>
              </a:tblGrid>
              <a:tr h="28474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50" b="1">
                          <a:latin typeface="Arial"/>
                          <a:ea typeface="Times New Roman"/>
                          <a:cs typeface="Times New Roman"/>
                        </a:rPr>
                        <a:t>14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474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з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</a:tr>
              <a:tr h="28474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л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</a:tr>
              <a:tr h="28474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а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</a:tr>
              <a:tr h="28474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т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</a:tr>
              <a:tr h="28474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50" b="1">
                          <a:latin typeface="Arial"/>
                          <a:ea typeface="Times New Roman"/>
                          <a:cs typeface="Times New Roman"/>
                        </a:rPr>
                        <a:t>9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50" b="1"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н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</a:tr>
              <a:tr h="28474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д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50" b="1">
                          <a:latin typeface="Arial"/>
                          <a:ea typeface="Times New Roman"/>
                          <a:cs typeface="Times New Roman"/>
                        </a:rPr>
                        <a:t>5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50" b="1"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50" b="1">
                          <a:latin typeface="Arial"/>
                          <a:ea typeface="Times New Roman"/>
                          <a:cs typeface="Times New Roman"/>
                        </a:rPr>
                        <a:t>8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д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е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н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ь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г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и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</a:tr>
              <a:tr h="28474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50" b="1">
                          <a:latin typeface="Arial"/>
                          <a:ea typeface="Times New Roman"/>
                          <a:cs typeface="Times New Roman"/>
                        </a:rPr>
                        <a:t>13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50" b="1">
                          <a:latin typeface="Arial"/>
                          <a:ea typeface="Times New Roman"/>
                          <a:cs typeface="Times New Roman"/>
                        </a:rPr>
                        <a:t>6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м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о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с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к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в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а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а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о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к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</a:tr>
              <a:tr h="28474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я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в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50" b="1"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р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у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б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л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ь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8474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50" b="1">
                          <a:latin typeface="Arial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р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а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с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о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д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е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л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474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о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д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50" b="1">
                          <a:latin typeface="Arial"/>
                          <a:ea typeface="Times New Roman"/>
                          <a:cs typeface="Times New Roman"/>
                        </a:rPr>
                        <a:t>4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к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р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о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н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а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а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474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с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с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н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50" b="1">
                          <a:latin typeface="Arial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р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е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в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е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р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с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</a:tr>
              <a:tr h="28474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л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50" b="1">
                          <a:latin typeface="Arial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г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8474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а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50" b="1">
                          <a:latin typeface="Arial"/>
                          <a:ea typeface="Times New Roman"/>
                          <a:cs typeface="Times New Roman"/>
                        </a:rPr>
                        <a:t>7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б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ю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д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ж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е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т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474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в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а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л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474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л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р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ь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474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ь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т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с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474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е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к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474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р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</TotalTime>
  <Words>175</Words>
  <Application>Microsoft Office PowerPoint</Application>
  <PresentationFormat>Экран (4:3)</PresentationFormat>
  <Paragraphs>816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Поток</vt:lpstr>
      <vt:lpstr>Кроссворд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Вопросы к кроссворду</dc:title>
  <dc:creator>123</dc:creator>
  <cp:lastModifiedBy>Asus</cp:lastModifiedBy>
  <cp:revision>5</cp:revision>
  <dcterms:created xsi:type="dcterms:W3CDTF">2017-01-17T07:49:49Z</dcterms:created>
  <dcterms:modified xsi:type="dcterms:W3CDTF">2020-04-09T17:49:50Z</dcterms:modified>
</cp:coreProperties>
</file>