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853411"/>
            <a:ext cx="4267200" cy="122237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 Павленко Е.В.,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КГБУ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АКЦДОТиК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«Алтай».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80984" y="2141930"/>
            <a:ext cx="82582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Первостепенные и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второстепенные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статьи расхода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Первостепенные статьи расхода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142984"/>
            <a:ext cx="3276592" cy="53578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и обувь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Кружки, секции, занятия.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9898" t="7408" r="4323" b="7407"/>
          <a:stretch>
            <a:fillRect/>
          </a:stretch>
        </p:blipFill>
        <p:spPr bwMode="auto">
          <a:xfrm>
            <a:off x="428596" y="1500174"/>
            <a:ext cx="185738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15968" t="10589" r="261"/>
          <a:stretch>
            <a:fillRect/>
          </a:stretch>
        </p:blipFill>
        <p:spPr bwMode="auto">
          <a:xfrm>
            <a:off x="2500298" y="1000108"/>
            <a:ext cx="164887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15217" t="18228"/>
          <a:stretch>
            <a:fillRect/>
          </a:stretch>
        </p:blipFill>
        <p:spPr bwMode="auto">
          <a:xfrm>
            <a:off x="4071934" y="1357298"/>
            <a:ext cx="1712451" cy="152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 t="9602" r="9543" b="7845"/>
          <a:stretch>
            <a:fillRect/>
          </a:stretch>
        </p:blipFill>
        <p:spPr bwMode="auto">
          <a:xfrm>
            <a:off x="0" y="3643314"/>
            <a:ext cx="2357454" cy="190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 l="14285" t="13276" r="-265"/>
          <a:stretch>
            <a:fillRect/>
          </a:stretch>
        </p:blipFill>
        <p:spPr bwMode="auto">
          <a:xfrm>
            <a:off x="2786050" y="3143248"/>
            <a:ext cx="15881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/>
          <a:srcRect l="25947" t="12723" r="-292"/>
          <a:stretch>
            <a:fillRect/>
          </a:stretch>
        </p:blipFill>
        <p:spPr bwMode="auto">
          <a:xfrm>
            <a:off x="4500562" y="3500438"/>
            <a:ext cx="124488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786322"/>
            <a:ext cx="176926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Необходимые и желаемые траты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траты           Желаемые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траты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                                                  Новый телефон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                Красивая сумочка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                                             Кафе с друзьями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                                     Новый ноутбук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и обувь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Бытовая техника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Кружки, секции, занятия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Как меньше тратить?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142984"/>
            <a:ext cx="3990972" cy="49371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Ведение учета расходов.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Экономное использование электричества и воды.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Экономия на связи.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Экономия на питании.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Экономия на одежде, обуви.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Экономия на транспорте.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Экономия на досуге и развлечениях.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Экономия на походах в магазин. 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Picture 4" descr="http://electrik.info/uploads/posts/2012-04/13349458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2205408" cy="1643074"/>
          </a:xfrm>
          <a:prstGeom prst="rect">
            <a:avLst/>
          </a:prstGeom>
          <a:noFill/>
        </p:spPr>
      </p:pic>
      <p:pic>
        <p:nvPicPr>
          <p:cNvPr id="33798" name="Picture 6" descr="http://mob-mobile.ru/uploads/posts/2014-10/1412452580_1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096184" cy="1785950"/>
          </a:xfrm>
          <a:prstGeom prst="rect">
            <a:avLst/>
          </a:prstGeom>
          <a:noFill/>
        </p:spPr>
      </p:pic>
      <p:pic>
        <p:nvPicPr>
          <p:cNvPr id="33800" name="Picture 8" descr="http://photos.lifeisphoto.ru/45/2/453340-14821.jpg"/>
          <p:cNvPicPr>
            <a:picLocks noChangeAspect="1" noChangeArrowheads="1"/>
          </p:cNvPicPr>
          <p:nvPr/>
        </p:nvPicPr>
        <p:blipFill>
          <a:blip r:embed="rId4" cstate="print"/>
          <a:srcRect l="1500" t="3000" r="2499" b="1999"/>
          <a:stretch>
            <a:fillRect/>
          </a:stretch>
        </p:blipFill>
        <p:spPr bwMode="auto">
          <a:xfrm>
            <a:off x="2643174" y="3143248"/>
            <a:ext cx="2071702" cy="3075183"/>
          </a:xfrm>
          <a:prstGeom prst="rect">
            <a:avLst/>
          </a:prstGeom>
          <a:noFill/>
        </p:spPr>
      </p:pic>
      <p:pic>
        <p:nvPicPr>
          <p:cNvPr id="33802" name="Picture 10" descr="http://gazeta13.ru/data/photo/011213_050460929886.jpg"/>
          <p:cNvPicPr>
            <a:picLocks noChangeAspect="1" noChangeArrowheads="1"/>
          </p:cNvPicPr>
          <p:nvPr/>
        </p:nvPicPr>
        <p:blipFill>
          <a:blip r:embed="rId5" cstate="print"/>
          <a:srcRect l="9099" t="6250" r="11611"/>
          <a:stretch>
            <a:fillRect/>
          </a:stretch>
        </p:blipFill>
        <p:spPr bwMode="auto">
          <a:xfrm>
            <a:off x="285720" y="4572008"/>
            <a:ext cx="1684997" cy="2071702"/>
          </a:xfrm>
          <a:prstGeom prst="rect">
            <a:avLst/>
          </a:prstGeom>
          <a:noFill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914527" cy="172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72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Расход  семьи -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 денежные средства, затраченные на содержание семьи.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864" y="3356992"/>
            <a:ext cx="3804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Расходы делятся на три категории: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Расходы на текущую деятельность, то есть «на жизнь».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Расходы на активы, то есть на вклад в банке, квартиру и т. д., которые приносят или могут приносить доход, даже если человек не работает.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Социальные расходы – то, что необходимо платить государству по закону.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текущую деятельность: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285860"/>
            <a:ext cx="3633782" cy="4794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питание;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проживание, если у людей нет недвижимости в собственности;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транспорт;</a:t>
            </a:r>
          </a:p>
        </p:txBody>
      </p:sp>
      <p:pic>
        <p:nvPicPr>
          <p:cNvPr id="27650" name="Picture 2" descr="http://i.ytimg.com/vi/AN1v6SmWoH0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048000" cy="1714500"/>
          </a:xfrm>
          <a:prstGeom prst="rect">
            <a:avLst/>
          </a:prstGeom>
          <a:noFill/>
        </p:spPr>
      </p:pic>
      <p:pic>
        <p:nvPicPr>
          <p:cNvPr id="27654" name="Picture 6" descr="http://www.ekburg.ru/UserFiles/Storage/ContentPhoto/0/0/2/24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333750" cy="2505076"/>
          </a:xfrm>
          <a:prstGeom prst="rect">
            <a:avLst/>
          </a:prstGeom>
          <a:noFill/>
        </p:spPr>
      </p:pic>
      <p:pic>
        <p:nvPicPr>
          <p:cNvPr id="27652" name="Picture 4" descr="http://kvartirakrasivo.ru/files/uploads/i/articles5/7826c7491f8c41cf35f9e6f4c78b5f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86058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500042"/>
            <a:ext cx="3562344" cy="5580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досуг и отпуск;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хобби и иные увлечения;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телекоммуникации;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лечение, спорт и т. д.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698" name="Picture 2" descr="http://afisha.od.ua/images/Image/Ksyusha/dsc_5706.jpg"/>
          <p:cNvPicPr>
            <a:picLocks noChangeAspect="1" noChangeArrowheads="1"/>
          </p:cNvPicPr>
          <p:nvPr/>
        </p:nvPicPr>
        <p:blipFill>
          <a:blip r:embed="rId2" cstate="print"/>
          <a:srcRect l="2344" t="5307" r="3906" b="18631"/>
          <a:stretch>
            <a:fillRect/>
          </a:stretch>
        </p:blipFill>
        <p:spPr bwMode="auto">
          <a:xfrm>
            <a:off x="500034" y="285728"/>
            <a:ext cx="3571900" cy="1919896"/>
          </a:xfrm>
          <a:prstGeom prst="rect">
            <a:avLst/>
          </a:prstGeom>
          <a:noFill/>
        </p:spPr>
      </p:pic>
      <p:pic>
        <p:nvPicPr>
          <p:cNvPr id="29700" name="Picture 4" descr="http://tamica.ru/uploads/vjazanye-elementy/vjazanaja-applikacija-ulitka.jpg"/>
          <p:cNvPicPr>
            <a:picLocks noChangeAspect="1" noChangeArrowheads="1"/>
          </p:cNvPicPr>
          <p:nvPr/>
        </p:nvPicPr>
        <p:blipFill>
          <a:blip r:embed="rId3" cstate="print"/>
          <a:srcRect l="7595" t="10345" r="5062" b="12068"/>
          <a:stretch>
            <a:fillRect/>
          </a:stretch>
        </p:blipFill>
        <p:spPr bwMode="auto">
          <a:xfrm>
            <a:off x="3286116" y="2428868"/>
            <a:ext cx="2300304" cy="1500198"/>
          </a:xfrm>
          <a:prstGeom prst="rect">
            <a:avLst/>
          </a:prstGeom>
          <a:noFill/>
        </p:spPr>
      </p:pic>
      <p:pic>
        <p:nvPicPr>
          <p:cNvPr id="29702" name="Picture 6" descr="http://clubsounds.com.ru/images/d/1/kak-pravilno-krepit-televizor-na-s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214590" cy="2214590"/>
          </a:xfrm>
          <a:prstGeom prst="rect">
            <a:avLst/>
          </a:prstGeom>
          <a:noFill/>
        </p:spPr>
      </p:pic>
      <p:pic>
        <p:nvPicPr>
          <p:cNvPr id="29704" name="Picture 8" descr="http://usiter.com/uploads/20110403/futbol+sport+6673633674.JPG"/>
          <p:cNvPicPr>
            <a:picLocks noChangeAspect="1" noChangeArrowheads="1"/>
          </p:cNvPicPr>
          <p:nvPr/>
        </p:nvPicPr>
        <p:blipFill>
          <a:blip r:embed="rId5" cstate="print"/>
          <a:srcRect t="7317" r="20574" b="4878"/>
          <a:stretch>
            <a:fillRect/>
          </a:stretch>
        </p:blipFill>
        <p:spPr bwMode="auto">
          <a:xfrm>
            <a:off x="2143108" y="4572008"/>
            <a:ext cx="27225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расходы на активы 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214422"/>
            <a:ext cx="3919534" cy="48657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развитие собственного бизнеса;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обслуживание счета в банке;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добровольное пенсионное обеспечение и накопительное страхование жизни и т. д.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vsocorp.com/wp-content/uploads/2012/07/investment-trader-300x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071834" cy="2027410"/>
          </a:xfrm>
          <a:prstGeom prst="rect">
            <a:avLst/>
          </a:prstGeom>
          <a:noFill/>
        </p:spPr>
      </p:pic>
      <p:pic>
        <p:nvPicPr>
          <p:cNvPr id="30724" name="Picture 4" descr="http://www.finuse.ru/credit-card/nomer-scheta-k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2738430" cy="1827902"/>
          </a:xfrm>
          <a:prstGeom prst="rect">
            <a:avLst/>
          </a:prstGeom>
          <a:noFill/>
        </p:spPr>
      </p:pic>
      <p:pic>
        <p:nvPicPr>
          <p:cNvPr id="30726" name="Picture 6" descr="http://www.pesnidlyadetei.ujut-v-dome.ru/wp-content/uploads/2011/09/babushka-ryadyshkom-s-dedushkoi-slus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2071702" cy="267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социальные расходы 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1554162"/>
            <a:ext cx="291940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налоговые платежи;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штрафы, пени;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расходы на благотворительность и т. д.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54novosti.ru/uploads/2014/03/nalogi1-300x2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000396" cy="2990395"/>
          </a:xfrm>
          <a:prstGeom prst="rect">
            <a:avLst/>
          </a:prstGeom>
          <a:noFill/>
        </p:spPr>
      </p:pic>
      <p:pic>
        <p:nvPicPr>
          <p:cNvPr id="31748" name="Picture 4" descr="http://m.orb.ru/photo/97/2/1/21b9a07cb47f707a02489fd5e3b882bd/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9066"/>
            <a:ext cx="4181467" cy="261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50006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Выпиши все свои расходы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57250"/>
          <a:ext cx="8686800" cy="471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87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Расходы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Сумма рублей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Периодич-ность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7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Питание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в школе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1200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Ежемесячно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7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 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Развлечение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500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Ежемесячно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723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Итого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1700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Первостепенные траты —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траты на вещи, без которых человек не может обойтись.</a:t>
            </a:r>
          </a:p>
          <a:p>
            <a:pPr algn="ctr"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Второстепенные траты—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траты на вещи, которые тебе хочется купить, но ты можешь обойтись без них.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367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Презентацию подготовила: Павленко Е.В.,  педагог дополнительного образования  КГБУ ДО АКЦДОТиК «Алтай». </vt:lpstr>
      <vt:lpstr>Расход  семьи -</vt:lpstr>
      <vt:lpstr>Расходы делятся на три категории: </vt:lpstr>
      <vt:lpstr>Расходы на текущую деятельность:</vt:lpstr>
      <vt:lpstr>Презентация PowerPoint</vt:lpstr>
      <vt:lpstr>расходы на активы :</vt:lpstr>
      <vt:lpstr>социальные расходы :</vt:lpstr>
      <vt:lpstr>Выпиши все свои расходы </vt:lpstr>
      <vt:lpstr>Презентация PowerPoint</vt:lpstr>
      <vt:lpstr>Первостепенные статьи расхода</vt:lpstr>
      <vt:lpstr>Необходимые и желаемые траты</vt:lpstr>
      <vt:lpstr>Как меньше тратить?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Forat</dc:creator>
  <cp:lastModifiedBy>Usder</cp:lastModifiedBy>
  <cp:revision>45</cp:revision>
  <dcterms:created xsi:type="dcterms:W3CDTF">2016-01-19T06:05:42Z</dcterms:created>
  <dcterms:modified xsi:type="dcterms:W3CDTF">2021-09-21T19:50:09Z</dcterms:modified>
</cp:coreProperties>
</file>