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037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6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74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9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2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3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93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8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5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5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5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0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6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3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63D73A-BEF1-4DBD-AB42-10B19612371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692B2C-1279-4FDA-81E7-D78D3A122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7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Необычное увлечение фронтовика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Суханова Виктория</a:t>
            </a:r>
          </a:p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5 А класс</a:t>
            </a:r>
          </a:p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МБОУ «СОШ № 125»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555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Bahnschrift Condensed" panose="020B0502040204020203" pitchFamily="34" charset="0"/>
              </a:rPr>
              <a:t>Необычный 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экспонат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Деомида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Матвеевича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1536" y="1151965"/>
            <a:ext cx="3426707" cy="48764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8069" r="7500" b="12022"/>
          <a:stretch/>
        </p:blipFill>
        <p:spPr>
          <a:xfrm>
            <a:off x="5189517" y="1508166"/>
            <a:ext cx="619892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834" y="20782"/>
            <a:ext cx="10396882" cy="10242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Экспонаты музея «Наследие»</a:t>
            </a:r>
            <a:endParaRPr lang="ru-RU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35" y="1045029"/>
            <a:ext cx="6953373" cy="5215030"/>
          </a:xfrm>
        </p:spPr>
      </p:pic>
    </p:spTree>
    <p:extLst>
      <p:ext uri="{BB962C8B-B14F-4D97-AF65-F5344CB8AC3E}">
        <p14:creationId xmlns:p14="http://schemas.microsoft.com/office/powerpoint/2010/main" val="28140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Необычный экспонат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30" y="985653"/>
            <a:ext cx="7599021" cy="5066015"/>
          </a:xfrm>
        </p:spPr>
      </p:pic>
    </p:spTree>
    <p:extLst>
      <p:ext uri="{BB962C8B-B14F-4D97-AF65-F5344CB8AC3E}">
        <p14:creationId xmlns:p14="http://schemas.microsoft.com/office/powerpoint/2010/main" val="6766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Инструменты для уборки сена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8"/>
          <a:stretch/>
        </p:blipFill>
        <p:spPr>
          <a:xfrm>
            <a:off x="3746665" y="2170628"/>
            <a:ext cx="3962400" cy="2571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42" y="2170628"/>
            <a:ext cx="4045312" cy="3365887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8" y="1837765"/>
            <a:ext cx="3182000" cy="4213407"/>
          </a:xfrm>
        </p:spPr>
      </p:pic>
    </p:spTree>
    <p:extLst>
      <p:ext uri="{BB962C8B-B14F-4D97-AF65-F5344CB8AC3E}">
        <p14:creationId xmlns:p14="http://schemas.microsoft.com/office/powerpoint/2010/main" val="3491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555" y="71281"/>
            <a:ext cx="10396882" cy="115196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Деомид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Матвеевич кожуховский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1" r="52969"/>
          <a:stretch/>
        </p:blipFill>
        <p:spPr>
          <a:xfrm>
            <a:off x="8063347" y="1837765"/>
            <a:ext cx="3562598" cy="40500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11"/>
          <a:stretch/>
        </p:blipFill>
        <p:spPr>
          <a:xfrm>
            <a:off x="3867893" y="2663712"/>
            <a:ext cx="3892634" cy="3224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7408" y="1261782"/>
            <a:ext cx="3407664" cy="48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804" y="103909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Модели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деомида</a:t>
            </a:r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матвеевича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7" y="1825890"/>
            <a:ext cx="4967287" cy="33115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48" y="1825890"/>
            <a:ext cx="6196446" cy="41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Биография ветерана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8"/>
          <a:stretch/>
        </p:blipFill>
        <p:spPr>
          <a:xfrm rot="10800000">
            <a:off x="322043" y="575982"/>
            <a:ext cx="2718040" cy="5880973"/>
          </a:xfrm>
        </p:spPr>
      </p:pic>
      <p:sp>
        <p:nvSpPr>
          <p:cNvPr id="6" name="TextBox 5"/>
          <p:cNvSpPr txBox="1"/>
          <p:nvPr/>
        </p:nvSpPr>
        <p:spPr>
          <a:xfrm>
            <a:off x="3218212" y="961901"/>
            <a:ext cx="83483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Родился в Хакасии в 1919 году</a:t>
            </a:r>
          </a:p>
          <a:p>
            <a:r>
              <a:rPr lang="ru-RU" sz="2400" dirty="0" smtClean="0">
                <a:latin typeface="Bahnschrift Light" panose="020B0502040204020203" pitchFamily="34" charset="0"/>
              </a:rPr>
              <a:t>По окончании школы поступил в горнопромышленное училище. Специальность – «Шахтовый электрослесарь»</a:t>
            </a:r>
          </a:p>
          <a:p>
            <a:r>
              <a:rPr lang="ru-RU" sz="2400" dirty="0" smtClean="0">
                <a:latin typeface="Bahnschrift Light" panose="020B0502040204020203" pitchFamily="34" charset="0"/>
              </a:rPr>
              <a:t>В 1939 году – призвали на службу в армию</a:t>
            </a:r>
          </a:p>
          <a:p>
            <a:r>
              <a:rPr lang="ru-RU" sz="2400" dirty="0" smtClean="0">
                <a:latin typeface="Bahnschrift Light" panose="020B0502040204020203" pitchFamily="34" charset="0"/>
              </a:rPr>
              <a:t>Война. Боевое крещение на Ладоге в 1941 году</a:t>
            </a:r>
          </a:p>
          <a:p>
            <a:r>
              <a:rPr lang="ru-RU" sz="2400" dirty="0" smtClean="0">
                <a:latin typeface="Bahnschrift Light" panose="020B0502040204020203" pitchFamily="34" charset="0"/>
              </a:rPr>
              <a:t>Воевал в Свирской Стрелковой краснознамённой	 дивизии до мая 1945 года</a:t>
            </a:r>
          </a:p>
          <a:p>
            <a:r>
              <a:rPr lang="ru-RU" sz="2400" dirty="0" smtClean="0">
                <a:latin typeface="Bahnschrift Light" panose="020B0502040204020203" pitchFamily="34" charset="0"/>
              </a:rPr>
              <a:t>Демобилизовался в сентябре 1945 года</a:t>
            </a:r>
          </a:p>
          <a:p>
            <a:r>
              <a:rPr lang="ru-RU" sz="2400" dirty="0" smtClean="0">
                <a:latin typeface="Bahnschrift Light" panose="020B0502040204020203" pitchFamily="34" charset="0"/>
              </a:rPr>
              <a:t>1951 год – окончил Ташкентскую техническую школу. Мостостроитель.</a:t>
            </a:r>
          </a:p>
          <a:p>
            <a:r>
              <a:rPr lang="ru-RU" sz="2400" dirty="0" smtClean="0">
                <a:latin typeface="Bahnschrift Light" panose="020B0502040204020203" pitchFamily="34" charset="0"/>
              </a:rPr>
              <a:t>Участвовал в строительстве первого автомобильного моста через р. Обь в г. Барнауле.</a:t>
            </a:r>
          </a:p>
          <a:p>
            <a:r>
              <a:rPr lang="ru-RU" sz="2400" dirty="0" smtClean="0">
                <a:latin typeface="Bahnschrift Light" panose="020B0502040204020203" pitchFamily="34" charset="0"/>
              </a:rPr>
              <a:t>В 80-х годах прошлого века переехал на жительство в Барнаул</a:t>
            </a:r>
          </a:p>
          <a:p>
            <a:endParaRPr lang="ru-RU" sz="24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7" y="0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Мостостроитель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36993" y="982800"/>
            <a:ext cx="7005770" cy="54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15785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Дневник с фронта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t="13346" r="8741"/>
          <a:stretch/>
        </p:blipFill>
        <p:spPr>
          <a:xfrm>
            <a:off x="434727" y="1267750"/>
            <a:ext cx="6666906" cy="4987635"/>
          </a:xfrm>
        </p:spPr>
      </p:pic>
      <p:sp>
        <p:nvSpPr>
          <p:cNvPr id="7" name="TextBox 6"/>
          <p:cNvSpPr txBox="1"/>
          <p:nvPr/>
        </p:nvSpPr>
        <p:spPr>
          <a:xfrm>
            <a:off x="7208322" y="1781299"/>
            <a:ext cx="4191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Выдержки из дневника опубликованы в сборнике «Письма с фронта любимым…»</a:t>
            </a:r>
          </a:p>
        </p:txBody>
      </p:sp>
    </p:spTree>
    <p:extLst>
      <p:ext uri="{BB962C8B-B14F-4D97-AF65-F5344CB8AC3E}">
        <p14:creationId xmlns:p14="http://schemas.microsoft.com/office/powerpoint/2010/main" val="34371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Другая 2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FAC5C5"/>
      </a:accent1>
      <a:accent2>
        <a:srgbClr val="C9C1B1"/>
      </a:accent2>
      <a:accent3>
        <a:srgbClr val="7F9A71"/>
      </a:accent3>
      <a:accent4>
        <a:srgbClr val="B1CBCF"/>
      </a:accent4>
      <a:accent5>
        <a:srgbClr val="9B75B2"/>
      </a:accent5>
      <a:accent6>
        <a:srgbClr val="80737A"/>
      </a:accent6>
      <a:hlink>
        <a:srgbClr val="FAC5C5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74</TotalTime>
  <Words>143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Bahnschrift Condensed</vt:lpstr>
      <vt:lpstr>Bahnschrift Light</vt:lpstr>
      <vt:lpstr>Impact</vt:lpstr>
      <vt:lpstr>Главное мероприятие</vt:lpstr>
      <vt:lpstr>Необычное увлечение фронтовика</vt:lpstr>
      <vt:lpstr>Экспонаты музея «Наследие»</vt:lpstr>
      <vt:lpstr>Необычный экспонат</vt:lpstr>
      <vt:lpstr>Инструменты для уборки сена</vt:lpstr>
      <vt:lpstr>Деомид Матвеевич кожуховский</vt:lpstr>
      <vt:lpstr>Модели деомида матвеевича</vt:lpstr>
      <vt:lpstr>Биография ветерана</vt:lpstr>
      <vt:lpstr>Мостостроитель</vt:lpstr>
      <vt:lpstr>Дневник с фронта</vt:lpstr>
      <vt:lpstr>Необычный экспонат Деомида Матвеевича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Необычное увлечение фронтовика</dc:title>
  <dc:creator>Галина Белоглазова</dc:creator>
  <cp:lastModifiedBy>Галина Белоглазова</cp:lastModifiedBy>
  <cp:revision>8</cp:revision>
  <dcterms:created xsi:type="dcterms:W3CDTF">2020-02-19T15:00:55Z</dcterms:created>
  <dcterms:modified xsi:type="dcterms:W3CDTF">2020-02-19T16:15:42Z</dcterms:modified>
</cp:coreProperties>
</file>